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21" r:id="rId3"/>
    <p:sldId id="258" r:id="rId4"/>
    <p:sldId id="257" r:id="rId5"/>
    <p:sldId id="265" r:id="rId6"/>
    <p:sldId id="267" r:id="rId7"/>
    <p:sldId id="270" r:id="rId8"/>
    <p:sldId id="272" r:id="rId9"/>
    <p:sldId id="273" r:id="rId10"/>
    <p:sldId id="280" r:id="rId11"/>
    <p:sldId id="274" r:id="rId12"/>
    <p:sldId id="281" r:id="rId13"/>
    <p:sldId id="292" r:id="rId14"/>
    <p:sldId id="282" r:id="rId15"/>
    <p:sldId id="283" r:id="rId16"/>
    <p:sldId id="288" r:id="rId17"/>
    <p:sldId id="289" r:id="rId18"/>
    <p:sldId id="293" r:id="rId19"/>
    <p:sldId id="295" r:id="rId20"/>
    <p:sldId id="316" r:id="rId21"/>
    <p:sldId id="314" r:id="rId22"/>
    <p:sldId id="317" r:id="rId23"/>
    <p:sldId id="312" r:id="rId24"/>
    <p:sldId id="294" r:id="rId25"/>
    <p:sldId id="338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073A0-40C4-4B56-A36E-02593F612F0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BF07052-557F-4F7E-A6DE-4A597A9AEC53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神经反射降低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7F4599FA-FE83-44C4-9153-4E0CC1599D52}" type="parTrans" cxnId="{4C7699AC-DB01-40D7-8D18-66B9E7920DC2}">
      <dgm:prSet/>
      <dgm:spPr/>
      <dgm:t>
        <a:bodyPr/>
        <a:lstStyle/>
        <a:p>
          <a:endParaRPr lang="zh-CN" altLang="en-US" sz="2000"/>
        </a:p>
      </dgm:t>
    </dgm:pt>
    <dgm:pt modelId="{B8355C4F-5735-4115-BE0E-28C0B463FF65}" type="sibTrans" cxnId="{4C7699AC-DB01-40D7-8D18-66B9E7920DC2}">
      <dgm:prSet/>
      <dgm:spPr/>
      <dgm:t>
        <a:bodyPr/>
        <a:lstStyle/>
        <a:p>
          <a:endParaRPr lang="zh-CN" altLang="en-US" sz="2000"/>
        </a:p>
      </dgm:t>
    </dgm:pt>
    <dgm:pt modelId="{27D30A76-FA1A-4810-8ED3-2F63D5BEAD25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吞咽肌群不协调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54159F69-F4C8-4CB7-8257-EACBA7C95794}" type="parTrans" cxnId="{FFCA259F-6E6A-40C2-8555-C6ECFE96FDE3}">
      <dgm:prSet/>
      <dgm:spPr/>
      <dgm:t>
        <a:bodyPr/>
        <a:lstStyle/>
        <a:p>
          <a:endParaRPr lang="zh-CN" altLang="en-US" sz="2000"/>
        </a:p>
      </dgm:t>
    </dgm:pt>
    <dgm:pt modelId="{1E7D5357-8138-4425-BF23-DDFAFEE116D3}" type="sibTrans" cxnId="{FFCA259F-6E6A-40C2-8555-C6ECFE96FDE3}">
      <dgm:prSet/>
      <dgm:spPr/>
      <dgm:t>
        <a:bodyPr/>
        <a:lstStyle/>
        <a:p>
          <a:endParaRPr lang="zh-CN" altLang="en-US" sz="2000"/>
        </a:p>
      </dgm:t>
    </dgm:pt>
    <dgm:pt modelId="{476330B8-A668-4AFE-9367-2EAB45B99323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易出现吞咽障碍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71AA06E2-3889-44B7-BBE1-85579E134E7E}" type="parTrans" cxnId="{302591D0-C4E5-4638-B799-A818CAD0E67A}">
      <dgm:prSet/>
      <dgm:spPr/>
      <dgm:t>
        <a:bodyPr/>
        <a:lstStyle/>
        <a:p>
          <a:endParaRPr lang="zh-CN" altLang="en-US" sz="2000"/>
        </a:p>
      </dgm:t>
    </dgm:pt>
    <dgm:pt modelId="{E38D2D4C-CC37-4C3D-BB1C-F80680988049}" type="sibTrans" cxnId="{302591D0-C4E5-4638-B799-A818CAD0E67A}">
      <dgm:prSet/>
      <dgm:spPr/>
      <dgm:t>
        <a:bodyPr/>
        <a:lstStyle/>
        <a:p>
          <a:endParaRPr lang="zh-CN" altLang="en-US" sz="2000"/>
        </a:p>
      </dgm:t>
    </dgm:pt>
    <dgm:pt modelId="{D92892D9-6861-4A57-A16A-B05AAB8BCF27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牙齿缺失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2DDF2377-A004-4A30-A9DF-449E7969F1BC}" type="parTrans" cxnId="{4A3B92C9-6644-4687-92B6-3CA85F7CE344}">
      <dgm:prSet/>
      <dgm:spPr/>
      <dgm:t>
        <a:bodyPr/>
        <a:lstStyle/>
        <a:p>
          <a:endParaRPr lang="zh-CN" altLang="en-US" sz="2000"/>
        </a:p>
      </dgm:t>
    </dgm:pt>
    <dgm:pt modelId="{AB9A732F-2A69-4369-B74E-6FBA3DF830B5}" type="sibTrans" cxnId="{4A3B92C9-6644-4687-92B6-3CA85F7CE344}">
      <dgm:prSet/>
      <dgm:spPr/>
      <dgm:t>
        <a:bodyPr/>
        <a:lstStyle/>
        <a:p>
          <a:endParaRPr lang="zh-CN" altLang="en-US" sz="2000"/>
        </a:p>
      </dgm:t>
    </dgm:pt>
    <dgm:pt modelId="{456A60D2-BC7C-44FF-BA3A-972A7C4FC47A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咀嚼差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FC170D7B-2B1D-4BF9-829B-76C3AD2F54A4}" type="parTrans" cxnId="{10242A04-F396-4B94-A1BC-039EE1BE9DA4}">
      <dgm:prSet/>
      <dgm:spPr/>
      <dgm:t>
        <a:bodyPr/>
        <a:lstStyle/>
        <a:p>
          <a:endParaRPr lang="zh-CN" altLang="en-US" sz="2000"/>
        </a:p>
      </dgm:t>
    </dgm:pt>
    <dgm:pt modelId="{B5CFF220-8EAC-4575-AF90-FC822B18AA9C}" type="sibTrans" cxnId="{10242A04-F396-4B94-A1BC-039EE1BE9DA4}">
      <dgm:prSet/>
      <dgm:spPr/>
      <dgm:t>
        <a:bodyPr/>
        <a:lstStyle/>
        <a:p>
          <a:endParaRPr lang="zh-CN" altLang="en-US" sz="2000"/>
        </a:p>
      </dgm:t>
    </dgm:pt>
    <dgm:pt modelId="{C8A6CD67-BD65-4960-B521-92E1E772E12F}">
      <dgm:prSet phldrT="[文本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唾液少，下咽困难</a:t>
          </a:r>
        </a:p>
        <a:p>
          <a:pPr defTabSz="1066800">
            <a:spcBef>
              <a:spcPct val="0"/>
            </a:spcBef>
          </a:pPr>
          <a:endParaRPr lang="zh-CN" altLang="en-US" sz="2000" dirty="0"/>
        </a:p>
      </dgm:t>
    </dgm:pt>
    <dgm:pt modelId="{B134BFED-EB69-4C9C-B8EA-86E8ABC3B63A}" type="parTrans" cxnId="{6408CC43-2995-4EAE-8D2E-4E06619374BE}">
      <dgm:prSet/>
      <dgm:spPr/>
      <dgm:t>
        <a:bodyPr/>
        <a:lstStyle/>
        <a:p>
          <a:endParaRPr lang="zh-CN" altLang="en-US" sz="2000"/>
        </a:p>
      </dgm:t>
    </dgm:pt>
    <dgm:pt modelId="{D3B293ED-0009-4C7E-88E5-E702F1DCD6C2}" type="sibTrans" cxnId="{6408CC43-2995-4EAE-8D2E-4E06619374BE}">
      <dgm:prSet/>
      <dgm:spPr/>
      <dgm:t>
        <a:bodyPr/>
        <a:lstStyle/>
        <a:p>
          <a:endParaRPr lang="zh-CN" altLang="en-US" sz="2000"/>
        </a:p>
      </dgm:t>
    </dgm:pt>
    <dgm:pt modelId="{22E41607-366D-4B97-A94F-C672B1213788}">
      <dgm:prSet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胃肠蠕动减慢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4972FB5B-A7DF-4D0A-967B-9037D730B9D3}" type="parTrans" cxnId="{EC9CCE2D-70E4-4E07-8EF8-DD0CAFA5A89B}">
      <dgm:prSet/>
      <dgm:spPr/>
      <dgm:t>
        <a:bodyPr/>
        <a:lstStyle/>
        <a:p>
          <a:endParaRPr lang="zh-CN" altLang="en-US" sz="2000"/>
        </a:p>
      </dgm:t>
    </dgm:pt>
    <dgm:pt modelId="{4BB456BC-2043-48AB-9D65-F7FFBD3F6087}" type="sibTrans" cxnId="{EC9CCE2D-70E4-4E07-8EF8-DD0CAFA5A89B}">
      <dgm:prSet/>
      <dgm:spPr/>
      <dgm:t>
        <a:bodyPr/>
        <a:lstStyle/>
        <a:p>
          <a:endParaRPr lang="zh-CN" altLang="en-US" sz="2000"/>
        </a:p>
      </dgm:t>
    </dgm:pt>
    <dgm:pt modelId="{1AA9E1F0-C8B4-43BF-8947-BBCBD120E0C8}">
      <dgm:prSet custT="1"/>
      <dgm:spPr/>
      <dgm:t>
        <a:bodyPr/>
        <a:lstStyle/>
        <a:p>
          <a:endParaRPr lang="zh-CN" altLang="en-US" sz="2000" dirty="0"/>
        </a:p>
      </dgm:t>
    </dgm:pt>
    <dgm:pt modelId="{5BCC9E20-7C92-450B-952D-95CB23528F8F}" type="parTrans" cxnId="{0FBA4640-76FD-4338-A048-A7A6059805F6}">
      <dgm:prSet/>
      <dgm:spPr/>
      <dgm:t>
        <a:bodyPr/>
        <a:lstStyle/>
        <a:p>
          <a:endParaRPr lang="zh-CN" altLang="en-US" sz="2000"/>
        </a:p>
      </dgm:t>
    </dgm:pt>
    <dgm:pt modelId="{CD44EF94-BE6F-4703-BA84-996D5F663843}" type="sibTrans" cxnId="{0FBA4640-76FD-4338-A048-A7A6059805F6}">
      <dgm:prSet/>
      <dgm:spPr/>
      <dgm:t>
        <a:bodyPr/>
        <a:lstStyle/>
        <a:p>
          <a:endParaRPr lang="zh-CN" altLang="en-US" sz="2000"/>
        </a:p>
      </dgm:t>
    </dgm:pt>
    <dgm:pt modelId="{E24D624F-3459-40F5-B796-874D310C086D}" type="pres">
      <dgm:prSet presAssocID="{6B3073A0-40C4-4B56-A36E-02593F612F0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F4994EBD-182C-40B9-9751-C8A6067ACCA9}" type="pres">
      <dgm:prSet presAssocID="{1BF07052-557F-4F7E-A6DE-4A597A9AEC53}" presName="posSpace" presStyleCnt="0"/>
      <dgm:spPr/>
    </dgm:pt>
    <dgm:pt modelId="{BB82CF62-E1FE-4C0E-B1CA-E5CA47475324}" type="pres">
      <dgm:prSet presAssocID="{1BF07052-557F-4F7E-A6DE-4A597A9AEC53}" presName="vertFlow" presStyleCnt="0"/>
      <dgm:spPr/>
    </dgm:pt>
    <dgm:pt modelId="{280FCF96-705C-4AEB-9BAA-AC5CCC27D0B6}" type="pres">
      <dgm:prSet presAssocID="{1BF07052-557F-4F7E-A6DE-4A597A9AEC53}" presName="topSpace" presStyleCnt="0"/>
      <dgm:spPr/>
    </dgm:pt>
    <dgm:pt modelId="{8B183621-371B-4E33-B388-6815AF39CBE7}" type="pres">
      <dgm:prSet presAssocID="{1BF07052-557F-4F7E-A6DE-4A597A9AEC53}" presName="firstComp" presStyleCnt="0"/>
      <dgm:spPr/>
    </dgm:pt>
    <dgm:pt modelId="{82BCA9F2-DB71-42FA-ACB9-B41B2F1F9C72}" type="pres">
      <dgm:prSet presAssocID="{1BF07052-557F-4F7E-A6DE-4A597A9AEC53}" presName="firstChild" presStyleLbl="bgAccFollowNode1" presStyleIdx="0" presStyleCnt="5"/>
      <dgm:spPr/>
      <dgm:t>
        <a:bodyPr/>
        <a:lstStyle/>
        <a:p>
          <a:endParaRPr lang="zh-CN" altLang="en-US"/>
        </a:p>
      </dgm:t>
    </dgm:pt>
    <dgm:pt modelId="{618F073C-203A-4BBA-BBC3-B15FD6ABBA2C}" type="pres">
      <dgm:prSet presAssocID="{1BF07052-557F-4F7E-A6DE-4A597A9AEC53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0D94ED-71EF-4530-8CF2-5DA14A99BF38}" type="pres">
      <dgm:prSet presAssocID="{476330B8-A668-4AFE-9367-2EAB45B99323}" presName="comp" presStyleCnt="0"/>
      <dgm:spPr/>
    </dgm:pt>
    <dgm:pt modelId="{AB5F4B23-6EE3-45F6-A755-228FB2D9BA70}" type="pres">
      <dgm:prSet presAssocID="{476330B8-A668-4AFE-9367-2EAB45B99323}" presName="child" presStyleLbl="bgAccFollowNode1" presStyleIdx="1" presStyleCnt="5"/>
      <dgm:spPr/>
      <dgm:t>
        <a:bodyPr/>
        <a:lstStyle/>
        <a:p>
          <a:endParaRPr lang="zh-CN" altLang="en-US"/>
        </a:p>
      </dgm:t>
    </dgm:pt>
    <dgm:pt modelId="{ECB55FEC-10CB-4865-96AB-820FC00B9043}" type="pres">
      <dgm:prSet presAssocID="{476330B8-A668-4AFE-9367-2EAB45B99323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E6B2F0-C424-4CB7-96D6-8097F2769D9B}" type="pres">
      <dgm:prSet presAssocID="{1BF07052-557F-4F7E-A6DE-4A597A9AEC53}" presName="negSpace" presStyleCnt="0"/>
      <dgm:spPr/>
    </dgm:pt>
    <dgm:pt modelId="{4DD868BE-CA8B-49AA-A12D-B31CBBE50A4E}" type="pres">
      <dgm:prSet presAssocID="{1BF07052-557F-4F7E-A6DE-4A597A9AEC53}" presName="circle" presStyleLbl="node1" presStyleIdx="0" presStyleCnt="3"/>
      <dgm:spPr/>
      <dgm:t>
        <a:bodyPr/>
        <a:lstStyle/>
        <a:p>
          <a:endParaRPr lang="zh-CN" altLang="en-US"/>
        </a:p>
      </dgm:t>
    </dgm:pt>
    <dgm:pt modelId="{0A1B66DE-25FD-4DAA-9315-9E0ACDA1B061}" type="pres">
      <dgm:prSet presAssocID="{B8355C4F-5735-4115-BE0E-28C0B463FF65}" presName="transSpace" presStyleCnt="0"/>
      <dgm:spPr/>
    </dgm:pt>
    <dgm:pt modelId="{820F6B63-C434-4649-835D-6224B72BDBD5}" type="pres">
      <dgm:prSet presAssocID="{D92892D9-6861-4A57-A16A-B05AAB8BCF27}" presName="posSpace" presStyleCnt="0"/>
      <dgm:spPr/>
    </dgm:pt>
    <dgm:pt modelId="{4D87637C-0DBE-48A1-A279-CDCAEA4BBE65}" type="pres">
      <dgm:prSet presAssocID="{D92892D9-6861-4A57-A16A-B05AAB8BCF27}" presName="vertFlow" presStyleCnt="0"/>
      <dgm:spPr/>
    </dgm:pt>
    <dgm:pt modelId="{689BACFF-B9AE-440C-B7D2-343F459E6735}" type="pres">
      <dgm:prSet presAssocID="{D92892D9-6861-4A57-A16A-B05AAB8BCF27}" presName="topSpace" presStyleCnt="0"/>
      <dgm:spPr/>
    </dgm:pt>
    <dgm:pt modelId="{9808D7FC-85B7-47AE-B955-12E5E821C0EA}" type="pres">
      <dgm:prSet presAssocID="{D92892D9-6861-4A57-A16A-B05AAB8BCF27}" presName="firstComp" presStyleCnt="0"/>
      <dgm:spPr/>
    </dgm:pt>
    <dgm:pt modelId="{C13CF1AD-2428-4C14-9CA5-779581BDFCAD}" type="pres">
      <dgm:prSet presAssocID="{D92892D9-6861-4A57-A16A-B05AAB8BCF27}" presName="firstChild" presStyleLbl="bgAccFollowNode1" presStyleIdx="2" presStyleCnt="5"/>
      <dgm:spPr/>
      <dgm:t>
        <a:bodyPr/>
        <a:lstStyle/>
        <a:p>
          <a:endParaRPr lang="zh-CN" altLang="en-US"/>
        </a:p>
      </dgm:t>
    </dgm:pt>
    <dgm:pt modelId="{B21A0F00-F066-4B46-A5A5-A14AD5E8B01A}" type="pres">
      <dgm:prSet presAssocID="{D92892D9-6861-4A57-A16A-B05AAB8BCF27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FADBB2-8310-4EA6-B8BA-4F1504305556}" type="pres">
      <dgm:prSet presAssocID="{C8A6CD67-BD65-4960-B521-92E1E772E12F}" presName="comp" presStyleCnt="0"/>
      <dgm:spPr/>
    </dgm:pt>
    <dgm:pt modelId="{F92BC2BB-CDBD-4C8D-A634-607A06CF13B9}" type="pres">
      <dgm:prSet presAssocID="{C8A6CD67-BD65-4960-B521-92E1E772E12F}" presName="child" presStyleLbl="bgAccFollowNode1" presStyleIdx="3" presStyleCnt="5"/>
      <dgm:spPr/>
      <dgm:t>
        <a:bodyPr/>
        <a:lstStyle/>
        <a:p>
          <a:endParaRPr lang="zh-CN" altLang="en-US"/>
        </a:p>
      </dgm:t>
    </dgm:pt>
    <dgm:pt modelId="{96ACEA86-1F55-4896-8206-72FA33FA3A08}" type="pres">
      <dgm:prSet presAssocID="{C8A6CD67-BD65-4960-B521-92E1E772E12F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134645-8C23-4DC9-9D70-C6069254B3B1}" type="pres">
      <dgm:prSet presAssocID="{D92892D9-6861-4A57-A16A-B05AAB8BCF27}" presName="negSpace" presStyleCnt="0"/>
      <dgm:spPr/>
    </dgm:pt>
    <dgm:pt modelId="{55497E21-4503-4AD7-AFF4-9A470E6EBEB8}" type="pres">
      <dgm:prSet presAssocID="{D92892D9-6861-4A57-A16A-B05AAB8BCF27}" presName="circle" presStyleLbl="node1" presStyleIdx="1" presStyleCnt="3"/>
      <dgm:spPr/>
      <dgm:t>
        <a:bodyPr/>
        <a:lstStyle/>
        <a:p>
          <a:endParaRPr lang="zh-CN" altLang="en-US"/>
        </a:p>
      </dgm:t>
    </dgm:pt>
    <dgm:pt modelId="{740E2D87-49E1-45C0-A137-34D8E07563CC}" type="pres">
      <dgm:prSet presAssocID="{AB9A732F-2A69-4369-B74E-6FBA3DF830B5}" presName="transSpace" presStyleCnt="0"/>
      <dgm:spPr/>
    </dgm:pt>
    <dgm:pt modelId="{D16F2B1A-AD5A-4850-95D7-95885FD7A242}" type="pres">
      <dgm:prSet presAssocID="{22E41607-366D-4B97-A94F-C672B1213788}" presName="posSpace" presStyleCnt="0"/>
      <dgm:spPr/>
    </dgm:pt>
    <dgm:pt modelId="{1D46B584-FFC5-4FD6-9AF5-C652AADCC33C}" type="pres">
      <dgm:prSet presAssocID="{22E41607-366D-4B97-A94F-C672B1213788}" presName="vertFlow" presStyleCnt="0"/>
      <dgm:spPr/>
    </dgm:pt>
    <dgm:pt modelId="{8D1070C4-F3A8-47F6-8D6B-EE8D150F4189}" type="pres">
      <dgm:prSet presAssocID="{22E41607-366D-4B97-A94F-C672B1213788}" presName="topSpace" presStyleCnt="0"/>
      <dgm:spPr/>
    </dgm:pt>
    <dgm:pt modelId="{047743ED-C04F-4BE1-9F03-CFEB97C85DA7}" type="pres">
      <dgm:prSet presAssocID="{22E41607-366D-4B97-A94F-C672B1213788}" presName="firstComp" presStyleCnt="0"/>
      <dgm:spPr/>
    </dgm:pt>
    <dgm:pt modelId="{B3BE1F6F-BEF2-41D3-BBA1-D8329407668A}" type="pres">
      <dgm:prSet presAssocID="{22E41607-366D-4B97-A94F-C672B1213788}" presName="firstChild" presStyleLbl="bgAccFollowNode1" presStyleIdx="4" presStyleCnt="5" custScaleX="105780" custScaleY="193235"/>
      <dgm:spPr/>
      <dgm:t>
        <a:bodyPr/>
        <a:lstStyle/>
        <a:p>
          <a:endParaRPr lang="zh-CN" altLang="en-US"/>
        </a:p>
      </dgm:t>
    </dgm:pt>
    <dgm:pt modelId="{AB5E5BA1-81CD-433D-A112-12C7B5589781}" type="pres">
      <dgm:prSet presAssocID="{22E41607-366D-4B97-A94F-C672B1213788}" presName="first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22AA68-B650-4D04-B229-210C2283B83B}" type="pres">
      <dgm:prSet presAssocID="{22E41607-366D-4B97-A94F-C672B1213788}" presName="negSpace" presStyleCnt="0"/>
      <dgm:spPr/>
    </dgm:pt>
    <dgm:pt modelId="{98D607D5-7F5D-43E3-8446-AE01331E0586}" type="pres">
      <dgm:prSet presAssocID="{22E41607-366D-4B97-A94F-C672B1213788}" presName="circle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DEBB7A85-6FAC-43E6-AC9B-55C64D21BF03}" type="presOf" srcId="{1AA9E1F0-C8B4-43BF-8947-BBCBD120E0C8}" destId="{B3BE1F6F-BEF2-41D3-BBA1-D8329407668A}" srcOrd="0" destOrd="0" presId="urn:microsoft.com/office/officeart/2005/8/layout/hList9"/>
    <dgm:cxn modelId="{EF79F4CE-2E98-4FDC-8101-F8EE474C08ED}" type="presOf" srcId="{D92892D9-6861-4A57-A16A-B05AAB8BCF27}" destId="{55497E21-4503-4AD7-AFF4-9A470E6EBEB8}" srcOrd="0" destOrd="0" presId="urn:microsoft.com/office/officeart/2005/8/layout/hList9"/>
    <dgm:cxn modelId="{10242A04-F396-4B94-A1BC-039EE1BE9DA4}" srcId="{D92892D9-6861-4A57-A16A-B05AAB8BCF27}" destId="{456A60D2-BC7C-44FF-BA3A-972A7C4FC47A}" srcOrd="0" destOrd="0" parTransId="{FC170D7B-2B1D-4BF9-829B-76C3AD2F54A4}" sibTransId="{B5CFF220-8EAC-4575-AF90-FC822B18AA9C}"/>
    <dgm:cxn modelId="{159B4B45-078C-4234-9E2D-0DEE4EA04E7C}" type="presOf" srcId="{456A60D2-BC7C-44FF-BA3A-972A7C4FC47A}" destId="{B21A0F00-F066-4B46-A5A5-A14AD5E8B01A}" srcOrd="1" destOrd="0" presId="urn:microsoft.com/office/officeart/2005/8/layout/hList9"/>
    <dgm:cxn modelId="{4C7699AC-DB01-40D7-8D18-66B9E7920DC2}" srcId="{6B3073A0-40C4-4B56-A36E-02593F612F07}" destId="{1BF07052-557F-4F7E-A6DE-4A597A9AEC53}" srcOrd="0" destOrd="0" parTransId="{7F4599FA-FE83-44C4-9153-4E0CC1599D52}" sibTransId="{B8355C4F-5735-4115-BE0E-28C0B463FF65}"/>
    <dgm:cxn modelId="{D2746CA5-CADF-406E-B109-03840EBA8447}" type="presOf" srcId="{27D30A76-FA1A-4810-8ED3-2F63D5BEAD25}" destId="{618F073C-203A-4BBA-BBC3-B15FD6ABBA2C}" srcOrd="1" destOrd="0" presId="urn:microsoft.com/office/officeart/2005/8/layout/hList9"/>
    <dgm:cxn modelId="{D6781C18-19D6-4539-9B8A-CECF97457330}" type="presOf" srcId="{476330B8-A668-4AFE-9367-2EAB45B99323}" destId="{ECB55FEC-10CB-4865-96AB-820FC00B9043}" srcOrd="1" destOrd="0" presId="urn:microsoft.com/office/officeart/2005/8/layout/hList9"/>
    <dgm:cxn modelId="{4A3B92C9-6644-4687-92B6-3CA85F7CE344}" srcId="{6B3073A0-40C4-4B56-A36E-02593F612F07}" destId="{D92892D9-6861-4A57-A16A-B05AAB8BCF27}" srcOrd="1" destOrd="0" parTransId="{2DDF2377-A004-4A30-A9DF-449E7969F1BC}" sibTransId="{AB9A732F-2A69-4369-B74E-6FBA3DF830B5}"/>
    <dgm:cxn modelId="{8600D6A5-F748-4DB5-BC74-12042BFAE0C4}" type="presOf" srcId="{1AA9E1F0-C8B4-43BF-8947-BBCBD120E0C8}" destId="{AB5E5BA1-81CD-433D-A112-12C7B5589781}" srcOrd="1" destOrd="0" presId="urn:microsoft.com/office/officeart/2005/8/layout/hList9"/>
    <dgm:cxn modelId="{0FBA4640-76FD-4338-A048-A7A6059805F6}" srcId="{22E41607-366D-4B97-A94F-C672B1213788}" destId="{1AA9E1F0-C8B4-43BF-8947-BBCBD120E0C8}" srcOrd="0" destOrd="0" parTransId="{5BCC9E20-7C92-450B-952D-95CB23528F8F}" sibTransId="{CD44EF94-BE6F-4703-BA84-996D5F663843}"/>
    <dgm:cxn modelId="{FFCA259F-6E6A-40C2-8555-C6ECFE96FDE3}" srcId="{1BF07052-557F-4F7E-A6DE-4A597A9AEC53}" destId="{27D30A76-FA1A-4810-8ED3-2F63D5BEAD25}" srcOrd="0" destOrd="0" parTransId="{54159F69-F4C8-4CB7-8257-EACBA7C95794}" sibTransId="{1E7D5357-8138-4425-BF23-DDFAFEE116D3}"/>
    <dgm:cxn modelId="{1E9325A9-44E1-478D-BD8C-52B9B472DD6E}" type="presOf" srcId="{C8A6CD67-BD65-4960-B521-92E1E772E12F}" destId="{F92BC2BB-CDBD-4C8D-A634-607A06CF13B9}" srcOrd="0" destOrd="0" presId="urn:microsoft.com/office/officeart/2005/8/layout/hList9"/>
    <dgm:cxn modelId="{6408CC43-2995-4EAE-8D2E-4E06619374BE}" srcId="{D92892D9-6861-4A57-A16A-B05AAB8BCF27}" destId="{C8A6CD67-BD65-4960-B521-92E1E772E12F}" srcOrd="1" destOrd="0" parTransId="{B134BFED-EB69-4C9C-B8EA-86E8ABC3B63A}" sibTransId="{D3B293ED-0009-4C7E-88E5-E702F1DCD6C2}"/>
    <dgm:cxn modelId="{302591D0-C4E5-4638-B799-A818CAD0E67A}" srcId="{1BF07052-557F-4F7E-A6DE-4A597A9AEC53}" destId="{476330B8-A668-4AFE-9367-2EAB45B99323}" srcOrd="1" destOrd="0" parTransId="{71AA06E2-3889-44B7-BBE1-85579E134E7E}" sibTransId="{E38D2D4C-CC37-4C3D-BB1C-F80680988049}"/>
    <dgm:cxn modelId="{F337F5A6-80AC-45DC-8CB0-311BB117F0F2}" type="presOf" srcId="{6B3073A0-40C4-4B56-A36E-02593F612F07}" destId="{E24D624F-3459-40F5-B796-874D310C086D}" srcOrd="0" destOrd="0" presId="urn:microsoft.com/office/officeart/2005/8/layout/hList9"/>
    <dgm:cxn modelId="{0AB3A922-845E-4F80-9FF4-280D8F04AD1D}" type="presOf" srcId="{1BF07052-557F-4F7E-A6DE-4A597A9AEC53}" destId="{4DD868BE-CA8B-49AA-A12D-B31CBBE50A4E}" srcOrd="0" destOrd="0" presId="urn:microsoft.com/office/officeart/2005/8/layout/hList9"/>
    <dgm:cxn modelId="{06C833A9-061A-45D8-BBA4-F56B728F37DB}" type="presOf" srcId="{22E41607-366D-4B97-A94F-C672B1213788}" destId="{98D607D5-7F5D-43E3-8446-AE01331E0586}" srcOrd="0" destOrd="0" presId="urn:microsoft.com/office/officeart/2005/8/layout/hList9"/>
    <dgm:cxn modelId="{D0C7DA5C-D00F-482C-87B3-3BC6F3D74F54}" type="presOf" srcId="{27D30A76-FA1A-4810-8ED3-2F63D5BEAD25}" destId="{82BCA9F2-DB71-42FA-ACB9-B41B2F1F9C72}" srcOrd="0" destOrd="0" presId="urn:microsoft.com/office/officeart/2005/8/layout/hList9"/>
    <dgm:cxn modelId="{7833021A-BB22-46A4-ABD5-841BDAF40F56}" type="presOf" srcId="{C8A6CD67-BD65-4960-B521-92E1E772E12F}" destId="{96ACEA86-1F55-4896-8206-72FA33FA3A08}" srcOrd="1" destOrd="0" presId="urn:microsoft.com/office/officeart/2005/8/layout/hList9"/>
    <dgm:cxn modelId="{EC9CCE2D-70E4-4E07-8EF8-DD0CAFA5A89B}" srcId="{6B3073A0-40C4-4B56-A36E-02593F612F07}" destId="{22E41607-366D-4B97-A94F-C672B1213788}" srcOrd="2" destOrd="0" parTransId="{4972FB5B-A7DF-4D0A-967B-9037D730B9D3}" sibTransId="{4BB456BC-2043-48AB-9D65-F7FFBD3F6087}"/>
    <dgm:cxn modelId="{365BB252-D69C-4422-BA9D-77B753A331F3}" type="presOf" srcId="{456A60D2-BC7C-44FF-BA3A-972A7C4FC47A}" destId="{C13CF1AD-2428-4C14-9CA5-779581BDFCAD}" srcOrd="0" destOrd="0" presId="urn:microsoft.com/office/officeart/2005/8/layout/hList9"/>
    <dgm:cxn modelId="{940615DB-38DD-4268-BCB5-15EB2ABD793D}" type="presOf" srcId="{476330B8-A668-4AFE-9367-2EAB45B99323}" destId="{AB5F4B23-6EE3-45F6-A755-228FB2D9BA70}" srcOrd="0" destOrd="0" presId="urn:microsoft.com/office/officeart/2005/8/layout/hList9"/>
    <dgm:cxn modelId="{05707AEF-EDBC-4259-BF95-3255EA112179}" type="presParOf" srcId="{E24D624F-3459-40F5-B796-874D310C086D}" destId="{F4994EBD-182C-40B9-9751-C8A6067ACCA9}" srcOrd="0" destOrd="0" presId="urn:microsoft.com/office/officeart/2005/8/layout/hList9"/>
    <dgm:cxn modelId="{F9DA36B6-A713-4C54-8FF9-D5A4E4F37526}" type="presParOf" srcId="{E24D624F-3459-40F5-B796-874D310C086D}" destId="{BB82CF62-E1FE-4C0E-B1CA-E5CA47475324}" srcOrd="1" destOrd="0" presId="urn:microsoft.com/office/officeart/2005/8/layout/hList9"/>
    <dgm:cxn modelId="{13F9936E-09F4-4E62-9E33-DAD6A42FE65C}" type="presParOf" srcId="{BB82CF62-E1FE-4C0E-B1CA-E5CA47475324}" destId="{280FCF96-705C-4AEB-9BAA-AC5CCC27D0B6}" srcOrd="0" destOrd="0" presId="urn:microsoft.com/office/officeart/2005/8/layout/hList9"/>
    <dgm:cxn modelId="{F230D5D2-59BF-4778-8E03-1503840FFDAA}" type="presParOf" srcId="{BB82CF62-E1FE-4C0E-B1CA-E5CA47475324}" destId="{8B183621-371B-4E33-B388-6815AF39CBE7}" srcOrd="1" destOrd="0" presId="urn:microsoft.com/office/officeart/2005/8/layout/hList9"/>
    <dgm:cxn modelId="{6B0C380D-9ACE-4E09-BF38-CF206D3BAF65}" type="presParOf" srcId="{8B183621-371B-4E33-B388-6815AF39CBE7}" destId="{82BCA9F2-DB71-42FA-ACB9-B41B2F1F9C72}" srcOrd="0" destOrd="0" presId="urn:microsoft.com/office/officeart/2005/8/layout/hList9"/>
    <dgm:cxn modelId="{134A09D2-BE6A-4144-B382-5E429E794A1A}" type="presParOf" srcId="{8B183621-371B-4E33-B388-6815AF39CBE7}" destId="{618F073C-203A-4BBA-BBC3-B15FD6ABBA2C}" srcOrd="1" destOrd="0" presId="urn:microsoft.com/office/officeart/2005/8/layout/hList9"/>
    <dgm:cxn modelId="{1D84B8AC-5DCD-450E-B3AD-403029438CF0}" type="presParOf" srcId="{BB82CF62-E1FE-4C0E-B1CA-E5CA47475324}" destId="{A80D94ED-71EF-4530-8CF2-5DA14A99BF38}" srcOrd="2" destOrd="0" presId="urn:microsoft.com/office/officeart/2005/8/layout/hList9"/>
    <dgm:cxn modelId="{039A7071-2DDB-4D40-A8C5-08BF9399E94E}" type="presParOf" srcId="{A80D94ED-71EF-4530-8CF2-5DA14A99BF38}" destId="{AB5F4B23-6EE3-45F6-A755-228FB2D9BA70}" srcOrd="0" destOrd="0" presId="urn:microsoft.com/office/officeart/2005/8/layout/hList9"/>
    <dgm:cxn modelId="{849FAD39-8E2B-4447-8D5A-E5875F46D2E5}" type="presParOf" srcId="{A80D94ED-71EF-4530-8CF2-5DA14A99BF38}" destId="{ECB55FEC-10CB-4865-96AB-820FC00B9043}" srcOrd="1" destOrd="0" presId="urn:microsoft.com/office/officeart/2005/8/layout/hList9"/>
    <dgm:cxn modelId="{6CDA20BC-FC89-4355-B45D-A66529E543F2}" type="presParOf" srcId="{E24D624F-3459-40F5-B796-874D310C086D}" destId="{91E6B2F0-C424-4CB7-96D6-8097F2769D9B}" srcOrd="2" destOrd="0" presId="urn:microsoft.com/office/officeart/2005/8/layout/hList9"/>
    <dgm:cxn modelId="{2D2A301E-0F35-4013-8D45-931EE2A04DE3}" type="presParOf" srcId="{E24D624F-3459-40F5-B796-874D310C086D}" destId="{4DD868BE-CA8B-49AA-A12D-B31CBBE50A4E}" srcOrd="3" destOrd="0" presId="urn:microsoft.com/office/officeart/2005/8/layout/hList9"/>
    <dgm:cxn modelId="{9F984821-27B1-4DA6-83B2-1A9DBCFE4836}" type="presParOf" srcId="{E24D624F-3459-40F5-B796-874D310C086D}" destId="{0A1B66DE-25FD-4DAA-9315-9E0ACDA1B061}" srcOrd="4" destOrd="0" presId="urn:microsoft.com/office/officeart/2005/8/layout/hList9"/>
    <dgm:cxn modelId="{ECBB4196-954E-4072-9659-652EF241AF74}" type="presParOf" srcId="{E24D624F-3459-40F5-B796-874D310C086D}" destId="{820F6B63-C434-4649-835D-6224B72BDBD5}" srcOrd="5" destOrd="0" presId="urn:microsoft.com/office/officeart/2005/8/layout/hList9"/>
    <dgm:cxn modelId="{535E92AA-EEEF-484B-AE5C-6DB7F9B192F1}" type="presParOf" srcId="{E24D624F-3459-40F5-B796-874D310C086D}" destId="{4D87637C-0DBE-48A1-A279-CDCAEA4BBE65}" srcOrd="6" destOrd="0" presId="urn:microsoft.com/office/officeart/2005/8/layout/hList9"/>
    <dgm:cxn modelId="{80F86200-BD60-4C6E-930C-993FC1B8C3D1}" type="presParOf" srcId="{4D87637C-0DBE-48A1-A279-CDCAEA4BBE65}" destId="{689BACFF-B9AE-440C-B7D2-343F459E6735}" srcOrd="0" destOrd="0" presId="urn:microsoft.com/office/officeart/2005/8/layout/hList9"/>
    <dgm:cxn modelId="{9E2548A1-25F2-4A43-8A09-89496A0BAD29}" type="presParOf" srcId="{4D87637C-0DBE-48A1-A279-CDCAEA4BBE65}" destId="{9808D7FC-85B7-47AE-B955-12E5E821C0EA}" srcOrd="1" destOrd="0" presId="urn:microsoft.com/office/officeart/2005/8/layout/hList9"/>
    <dgm:cxn modelId="{CBDBFD95-AD95-4240-91DA-EB27D94D3A87}" type="presParOf" srcId="{9808D7FC-85B7-47AE-B955-12E5E821C0EA}" destId="{C13CF1AD-2428-4C14-9CA5-779581BDFCAD}" srcOrd="0" destOrd="0" presId="urn:microsoft.com/office/officeart/2005/8/layout/hList9"/>
    <dgm:cxn modelId="{5957CCD2-41E3-4C33-88C5-D9D151180D00}" type="presParOf" srcId="{9808D7FC-85B7-47AE-B955-12E5E821C0EA}" destId="{B21A0F00-F066-4B46-A5A5-A14AD5E8B01A}" srcOrd="1" destOrd="0" presId="urn:microsoft.com/office/officeart/2005/8/layout/hList9"/>
    <dgm:cxn modelId="{1DA736D1-F15A-420B-A6F9-9B4EB57AD9CD}" type="presParOf" srcId="{4D87637C-0DBE-48A1-A279-CDCAEA4BBE65}" destId="{A5FADBB2-8310-4EA6-B8BA-4F1504305556}" srcOrd="2" destOrd="0" presId="urn:microsoft.com/office/officeart/2005/8/layout/hList9"/>
    <dgm:cxn modelId="{7FADF4C0-029F-48F3-B510-80996A9FB952}" type="presParOf" srcId="{A5FADBB2-8310-4EA6-B8BA-4F1504305556}" destId="{F92BC2BB-CDBD-4C8D-A634-607A06CF13B9}" srcOrd="0" destOrd="0" presId="urn:microsoft.com/office/officeart/2005/8/layout/hList9"/>
    <dgm:cxn modelId="{253A2D6D-80E6-4C44-8EA5-D100A4FA522B}" type="presParOf" srcId="{A5FADBB2-8310-4EA6-B8BA-4F1504305556}" destId="{96ACEA86-1F55-4896-8206-72FA33FA3A08}" srcOrd="1" destOrd="0" presId="urn:microsoft.com/office/officeart/2005/8/layout/hList9"/>
    <dgm:cxn modelId="{31F46A20-FFCA-43E3-9F57-298DD55B0135}" type="presParOf" srcId="{E24D624F-3459-40F5-B796-874D310C086D}" destId="{B3134645-8C23-4DC9-9D70-C6069254B3B1}" srcOrd="7" destOrd="0" presId="urn:microsoft.com/office/officeart/2005/8/layout/hList9"/>
    <dgm:cxn modelId="{8BA98434-EC71-4B16-A4AC-C355FA8454F4}" type="presParOf" srcId="{E24D624F-3459-40F5-B796-874D310C086D}" destId="{55497E21-4503-4AD7-AFF4-9A470E6EBEB8}" srcOrd="8" destOrd="0" presId="urn:microsoft.com/office/officeart/2005/8/layout/hList9"/>
    <dgm:cxn modelId="{B4DE3273-A086-4B1C-9D4B-CC226E54D70F}" type="presParOf" srcId="{E24D624F-3459-40F5-B796-874D310C086D}" destId="{740E2D87-49E1-45C0-A137-34D8E07563CC}" srcOrd="9" destOrd="0" presId="urn:microsoft.com/office/officeart/2005/8/layout/hList9"/>
    <dgm:cxn modelId="{1BDB11E9-54EE-4EB1-A00A-F25E02E0C3E3}" type="presParOf" srcId="{E24D624F-3459-40F5-B796-874D310C086D}" destId="{D16F2B1A-AD5A-4850-95D7-95885FD7A242}" srcOrd="10" destOrd="0" presId="urn:microsoft.com/office/officeart/2005/8/layout/hList9"/>
    <dgm:cxn modelId="{0A668066-F46D-4BD1-A12A-BB5AC7BFA738}" type="presParOf" srcId="{E24D624F-3459-40F5-B796-874D310C086D}" destId="{1D46B584-FFC5-4FD6-9AF5-C652AADCC33C}" srcOrd="11" destOrd="0" presId="urn:microsoft.com/office/officeart/2005/8/layout/hList9"/>
    <dgm:cxn modelId="{148D1016-38A1-487B-ADFD-B6D6D5954FF9}" type="presParOf" srcId="{1D46B584-FFC5-4FD6-9AF5-C652AADCC33C}" destId="{8D1070C4-F3A8-47F6-8D6B-EE8D150F4189}" srcOrd="0" destOrd="0" presId="urn:microsoft.com/office/officeart/2005/8/layout/hList9"/>
    <dgm:cxn modelId="{590B17BB-AB76-4717-B7E9-4398DC2E1EE5}" type="presParOf" srcId="{1D46B584-FFC5-4FD6-9AF5-C652AADCC33C}" destId="{047743ED-C04F-4BE1-9F03-CFEB97C85DA7}" srcOrd="1" destOrd="0" presId="urn:microsoft.com/office/officeart/2005/8/layout/hList9"/>
    <dgm:cxn modelId="{B2F85A0F-D6C5-491B-85CD-82B97419E59F}" type="presParOf" srcId="{047743ED-C04F-4BE1-9F03-CFEB97C85DA7}" destId="{B3BE1F6F-BEF2-41D3-BBA1-D8329407668A}" srcOrd="0" destOrd="0" presId="urn:microsoft.com/office/officeart/2005/8/layout/hList9"/>
    <dgm:cxn modelId="{61494CB5-04BF-4007-917F-CE9DCA636C4C}" type="presParOf" srcId="{047743ED-C04F-4BE1-9F03-CFEB97C85DA7}" destId="{AB5E5BA1-81CD-433D-A112-12C7B5589781}" srcOrd="1" destOrd="0" presId="urn:microsoft.com/office/officeart/2005/8/layout/hList9"/>
    <dgm:cxn modelId="{84C5C3EA-FCDB-4C85-8DA5-3B97267D49E9}" type="presParOf" srcId="{E24D624F-3459-40F5-B796-874D310C086D}" destId="{CA22AA68-B650-4D04-B229-210C2283B83B}" srcOrd="12" destOrd="0" presId="urn:microsoft.com/office/officeart/2005/8/layout/hList9"/>
    <dgm:cxn modelId="{E32A0C28-EFFC-4E7E-9A55-E8B6DCC21D83}" type="presParOf" srcId="{E24D624F-3459-40F5-B796-874D310C086D}" destId="{98D607D5-7F5D-43E3-8446-AE01331E058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47C94-F31E-4686-A3EF-6AC1A7D5086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E379B4-2F7F-4BDF-8DCE-BA782799A5B7}">
      <dgm:prSet phldrT="[文本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8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防控评估</a:t>
          </a:r>
        </a:p>
      </dgm:t>
    </dgm:pt>
    <dgm:pt modelId="{AB5CFC45-7FC5-4345-AD65-3B7E6DB45B8E}" type="parTrans" cxnId="{EE97B421-0A34-4B79-852E-5751FEC6249F}">
      <dgm:prSet/>
      <dgm:spPr/>
      <dgm:t>
        <a:bodyPr/>
        <a:lstStyle/>
        <a:p>
          <a:endParaRPr lang="zh-CN" altLang="en-US"/>
        </a:p>
      </dgm:t>
    </dgm:pt>
    <dgm:pt modelId="{89E81B90-A5D8-455F-9F70-42F11913F112}" type="sibTrans" cxnId="{EE97B421-0A34-4B79-852E-5751FEC6249F}">
      <dgm:prSet/>
      <dgm:spPr/>
      <dgm:t>
        <a:bodyPr/>
        <a:lstStyle/>
        <a:p>
          <a:endParaRPr lang="zh-CN" altLang="en-US"/>
        </a:p>
      </dgm:t>
    </dgm:pt>
    <dgm:pt modelId="{A581E16F-858D-47A7-96A9-094B4633F962}">
      <dgm:prSet phldrT="[文本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000" b="1" dirty="0" smtClean="0">
            <a:solidFill>
              <a:srgbClr val="C0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8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动态实施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dirty="0">
            <a:solidFill>
              <a:srgbClr val="C0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D1743EC-AA56-4FF8-AF33-257C7AE7687B}" type="parTrans" cxnId="{79047E8E-EAF6-4D3F-8E02-1AC2B787C8C3}">
      <dgm:prSet/>
      <dgm:spPr/>
      <dgm:t>
        <a:bodyPr/>
        <a:lstStyle/>
        <a:p>
          <a:endParaRPr lang="zh-CN" altLang="en-US"/>
        </a:p>
      </dgm:t>
    </dgm:pt>
    <dgm:pt modelId="{FA58290B-B95A-43C5-A756-71933F498C44}" type="sibTrans" cxnId="{79047E8E-EAF6-4D3F-8E02-1AC2B787C8C3}">
      <dgm:prSet/>
      <dgm:spPr/>
      <dgm:t>
        <a:bodyPr/>
        <a:lstStyle/>
        <a:p>
          <a:endParaRPr lang="zh-CN" altLang="en-US"/>
        </a:p>
      </dgm:t>
    </dgm:pt>
    <dgm:pt modelId="{D01E0269-0329-429B-8CB0-0998D4AF2BBF}">
      <dgm:prSet phldrT="[文本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200" b="1" dirty="0" smtClean="0">
            <a:solidFill>
              <a:srgbClr val="C0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8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安全护理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CN" altLang="en-US" sz="2200" b="1" dirty="0">
            <a:solidFill>
              <a:srgbClr val="C0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7876A20-FB77-4AC3-8F79-45E71BD0E664}" type="parTrans" cxnId="{1531F9A7-5225-45FB-95BF-8BB482E830AE}">
      <dgm:prSet/>
      <dgm:spPr/>
      <dgm:t>
        <a:bodyPr/>
        <a:lstStyle/>
        <a:p>
          <a:endParaRPr lang="zh-CN" altLang="en-US"/>
        </a:p>
      </dgm:t>
    </dgm:pt>
    <dgm:pt modelId="{D3F1630C-D2A3-4A73-BFB5-A95CE7E68621}" type="sibTrans" cxnId="{1531F9A7-5225-45FB-95BF-8BB482E830AE}">
      <dgm:prSet/>
      <dgm:spPr/>
      <dgm:t>
        <a:bodyPr/>
        <a:lstStyle/>
        <a:p>
          <a:endParaRPr lang="zh-CN" altLang="en-US"/>
        </a:p>
      </dgm:t>
    </dgm:pt>
    <dgm:pt modelId="{9F48AA3B-4FA5-406C-8EF1-EA2665EDE9A1}" type="pres">
      <dgm:prSet presAssocID="{A3C47C94-F31E-4686-A3EF-6AC1A7D508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803927-DF69-470D-9A07-FEE8D789F341}" type="pres">
      <dgm:prSet presAssocID="{60E379B4-2F7F-4BDF-8DCE-BA782799A5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24F778-96AD-4333-9B95-A7EBCA9597B2}" type="pres">
      <dgm:prSet presAssocID="{89E81B90-A5D8-455F-9F70-42F11913F112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3C277345-E5AE-4261-B958-286699D4976D}" type="pres">
      <dgm:prSet presAssocID="{89E81B90-A5D8-455F-9F70-42F11913F112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D1405955-AAD3-47FE-BF49-72189924FA07}" type="pres">
      <dgm:prSet presAssocID="{A581E16F-858D-47A7-96A9-094B4633F9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85E7CE-634A-49B1-B8AE-6344F28D008F}" type="pres">
      <dgm:prSet presAssocID="{FA58290B-B95A-43C5-A756-71933F498C44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458A348E-4E2B-4510-A584-5225A9083F27}" type="pres">
      <dgm:prSet presAssocID="{FA58290B-B95A-43C5-A756-71933F498C44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743C38B0-8269-4A19-84A0-EC6D48AA9589}" type="pres">
      <dgm:prSet presAssocID="{D01E0269-0329-429B-8CB0-0998D4AF2B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53840A3-D443-48DF-BBCD-EDA43952626E}" type="presOf" srcId="{A3C47C94-F31E-4686-A3EF-6AC1A7D5086C}" destId="{9F48AA3B-4FA5-406C-8EF1-EA2665EDE9A1}" srcOrd="0" destOrd="0" presId="urn:microsoft.com/office/officeart/2005/8/layout/process1"/>
    <dgm:cxn modelId="{D6C9DBEB-7228-44D8-9856-203B2F305E63}" type="presOf" srcId="{FA58290B-B95A-43C5-A756-71933F498C44}" destId="{C185E7CE-634A-49B1-B8AE-6344F28D008F}" srcOrd="0" destOrd="0" presId="urn:microsoft.com/office/officeart/2005/8/layout/process1"/>
    <dgm:cxn modelId="{EE97B421-0A34-4B79-852E-5751FEC6249F}" srcId="{A3C47C94-F31E-4686-A3EF-6AC1A7D5086C}" destId="{60E379B4-2F7F-4BDF-8DCE-BA782799A5B7}" srcOrd="0" destOrd="0" parTransId="{AB5CFC45-7FC5-4345-AD65-3B7E6DB45B8E}" sibTransId="{89E81B90-A5D8-455F-9F70-42F11913F112}"/>
    <dgm:cxn modelId="{8E2B6A1A-1EB4-44E6-8A5D-7583CE006EB9}" type="presOf" srcId="{89E81B90-A5D8-455F-9F70-42F11913F112}" destId="{3324F778-96AD-4333-9B95-A7EBCA9597B2}" srcOrd="0" destOrd="0" presId="urn:microsoft.com/office/officeart/2005/8/layout/process1"/>
    <dgm:cxn modelId="{79047E8E-EAF6-4D3F-8E02-1AC2B787C8C3}" srcId="{A3C47C94-F31E-4686-A3EF-6AC1A7D5086C}" destId="{A581E16F-858D-47A7-96A9-094B4633F962}" srcOrd="1" destOrd="0" parTransId="{CD1743EC-AA56-4FF8-AF33-257C7AE7687B}" sibTransId="{FA58290B-B95A-43C5-A756-71933F498C44}"/>
    <dgm:cxn modelId="{D71EDB7C-4281-4ACD-9EE8-C7BE24AE30F7}" type="presOf" srcId="{89E81B90-A5D8-455F-9F70-42F11913F112}" destId="{3C277345-E5AE-4261-B958-286699D4976D}" srcOrd="1" destOrd="0" presId="urn:microsoft.com/office/officeart/2005/8/layout/process1"/>
    <dgm:cxn modelId="{DBFD8B09-856D-47D2-B6C4-AF6B70359733}" type="presOf" srcId="{60E379B4-2F7F-4BDF-8DCE-BA782799A5B7}" destId="{DE803927-DF69-470D-9A07-FEE8D789F341}" srcOrd="0" destOrd="0" presId="urn:microsoft.com/office/officeart/2005/8/layout/process1"/>
    <dgm:cxn modelId="{C52E3090-F55F-4966-A091-A0F973690189}" type="presOf" srcId="{FA58290B-B95A-43C5-A756-71933F498C44}" destId="{458A348E-4E2B-4510-A584-5225A9083F27}" srcOrd="1" destOrd="0" presId="urn:microsoft.com/office/officeart/2005/8/layout/process1"/>
    <dgm:cxn modelId="{EE5A037A-C1AD-495C-825D-3C1E38A82324}" type="presOf" srcId="{D01E0269-0329-429B-8CB0-0998D4AF2BBF}" destId="{743C38B0-8269-4A19-84A0-EC6D48AA9589}" srcOrd="0" destOrd="0" presId="urn:microsoft.com/office/officeart/2005/8/layout/process1"/>
    <dgm:cxn modelId="{BB30E017-CDFA-4C54-9C7B-02C9D27D2C29}" type="presOf" srcId="{A581E16F-858D-47A7-96A9-094B4633F962}" destId="{D1405955-AAD3-47FE-BF49-72189924FA07}" srcOrd="0" destOrd="0" presId="urn:microsoft.com/office/officeart/2005/8/layout/process1"/>
    <dgm:cxn modelId="{1531F9A7-5225-45FB-95BF-8BB482E830AE}" srcId="{A3C47C94-F31E-4686-A3EF-6AC1A7D5086C}" destId="{D01E0269-0329-429B-8CB0-0998D4AF2BBF}" srcOrd="2" destOrd="0" parTransId="{F7876A20-FB77-4AC3-8F79-45E71BD0E664}" sibTransId="{D3F1630C-D2A3-4A73-BFB5-A95CE7E68621}"/>
    <dgm:cxn modelId="{146360DA-655A-4F73-BF42-F9D8F22CA7AE}" type="presParOf" srcId="{9F48AA3B-4FA5-406C-8EF1-EA2665EDE9A1}" destId="{DE803927-DF69-470D-9A07-FEE8D789F341}" srcOrd="0" destOrd="0" presId="urn:microsoft.com/office/officeart/2005/8/layout/process1"/>
    <dgm:cxn modelId="{CDF904B3-D5BD-4567-939E-001FF45B4789}" type="presParOf" srcId="{9F48AA3B-4FA5-406C-8EF1-EA2665EDE9A1}" destId="{3324F778-96AD-4333-9B95-A7EBCA9597B2}" srcOrd="1" destOrd="0" presId="urn:microsoft.com/office/officeart/2005/8/layout/process1"/>
    <dgm:cxn modelId="{0D0C02D4-D20B-4B1B-9074-E133A21DAC8B}" type="presParOf" srcId="{3324F778-96AD-4333-9B95-A7EBCA9597B2}" destId="{3C277345-E5AE-4261-B958-286699D4976D}" srcOrd="0" destOrd="0" presId="urn:microsoft.com/office/officeart/2005/8/layout/process1"/>
    <dgm:cxn modelId="{B23970AD-4E3F-4A7F-9C0E-8B3BFAB4C82D}" type="presParOf" srcId="{9F48AA3B-4FA5-406C-8EF1-EA2665EDE9A1}" destId="{D1405955-AAD3-47FE-BF49-72189924FA07}" srcOrd="2" destOrd="0" presId="urn:microsoft.com/office/officeart/2005/8/layout/process1"/>
    <dgm:cxn modelId="{FEF2C4EB-A33D-4684-8E61-6131BCFED78E}" type="presParOf" srcId="{9F48AA3B-4FA5-406C-8EF1-EA2665EDE9A1}" destId="{C185E7CE-634A-49B1-B8AE-6344F28D008F}" srcOrd="3" destOrd="0" presId="urn:microsoft.com/office/officeart/2005/8/layout/process1"/>
    <dgm:cxn modelId="{2CC2245C-2B8A-49DE-9A98-0F25521B05D1}" type="presParOf" srcId="{C185E7CE-634A-49B1-B8AE-6344F28D008F}" destId="{458A348E-4E2B-4510-A584-5225A9083F27}" srcOrd="0" destOrd="0" presId="urn:microsoft.com/office/officeart/2005/8/layout/process1"/>
    <dgm:cxn modelId="{84498C03-DBB1-4B88-95C0-50472D54C604}" type="presParOf" srcId="{9F48AA3B-4FA5-406C-8EF1-EA2665EDE9A1}" destId="{743C38B0-8269-4A19-84A0-EC6D48AA958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CA9F2-DB71-42FA-ACB9-B41B2F1F9C72}">
      <dsp:nvSpPr>
        <dsp:cNvPr id="0" name=""/>
        <dsp:cNvSpPr/>
      </dsp:nvSpPr>
      <dsp:spPr>
        <a:xfrm>
          <a:off x="839908" y="1884774"/>
          <a:ext cx="1663086" cy="1109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吞咽肌群不协调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106002" y="1884774"/>
        <a:ext cx="1396992" cy="1109278"/>
      </dsp:txXfrm>
    </dsp:sp>
    <dsp:sp modelId="{AB5F4B23-6EE3-45F6-A755-228FB2D9BA70}">
      <dsp:nvSpPr>
        <dsp:cNvPr id="0" name=""/>
        <dsp:cNvSpPr/>
      </dsp:nvSpPr>
      <dsp:spPr>
        <a:xfrm>
          <a:off x="839908" y="2994052"/>
          <a:ext cx="1663086" cy="1109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易出现吞咽障碍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106002" y="2994052"/>
        <a:ext cx="1396992" cy="1109278"/>
      </dsp:txXfrm>
    </dsp:sp>
    <dsp:sp modelId="{4DD868BE-CA8B-49AA-A12D-B31CBBE50A4E}">
      <dsp:nvSpPr>
        <dsp:cNvPr id="0" name=""/>
        <dsp:cNvSpPr/>
      </dsp:nvSpPr>
      <dsp:spPr>
        <a:xfrm>
          <a:off x="-47070" y="1441284"/>
          <a:ext cx="1108724" cy="1108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神经反射降低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15299" y="1603653"/>
        <a:ext cx="783986" cy="783986"/>
      </dsp:txXfrm>
    </dsp:sp>
    <dsp:sp modelId="{C13CF1AD-2428-4C14-9CA5-779581BDFCAD}">
      <dsp:nvSpPr>
        <dsp:cNvPr id="0" name=""/>
        <dsp:cNvSpPr/>
      </dsp:nvSpPr>
      <dsp:spPr>
        <a:xfrm>
          <a:off x="3611719" y="1884774"/>
          <a:ext cx="1663086" cy="1109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咀嚼差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3877813" y="1884774"/>
        <a:ext cx="1396992" cy="1109278"/>
      </dsp:txXfrm>
    </dsp:sp>
    <dsp:sp modelId="{F92BC2BB-CDBD-4C8D-A634-607A06CF13B9}">
      <dsp:nvSpPr>
        <dsp:cNvPr id="0" name=""/>
        <dsp:cNvSpPr/>
      </dsp:nvSpPr>
      <dsp:spPr>
        <a:xfrm>
          <a:off x="3611719" y="2994052"/>
          <a:ext cx="1663086" cy="1109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唾液少，下咽困难</a:t>
          </a:r>
        </a:p>
        <a:p>
          <a:pPr algn="l" defTabSz="1066800">
            <a:spcBef>
              <a:spcPct val="0"/>
            </a:spcBef>
          </a:pPr>
          <a:endParaRPr lang="zh-CN" altLang="en-US" sz="2000" kern="1200" dirty="0"/>
        </a:p>
      </dsp:txBody>
      <dsp:txXfrm>
        <a:off x="3877813" y="2994052"/>
        <a:ext cx="1396992" cy="1109278"/>
      </dsp:txXfrm>
    </dsp:sp>
    <dsp:sp modelId="{55497E21-4503-4AD7-AFF4-9A470E6EBEB8}">
      <dsp:nvSpPr>
        <dsp:cNvPr id="0" name=""/>
        <dsp:cNvSpPr/>
      </dsp:nvSpPr>
      <dsp:spPr>
        <a:xfrm>
          <a:off x="2724740" y="1441284"/>
          <a:ext cx="1108724" cy="1108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牙齿缺失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887109" y="1603653"/>
        <a:ext cx="783986" cy="783986"/>
      </dsp:txXfrm>
    </dsp:sp>
    <dsp:sp modelId="{B3BE1F6F-BEF2-41D3-BBA1-D8329407668A}">
      <dsp:nvSpPr>
        <dsp:cNvPr id="0" name=""/>
        <dsp:cNvSpPr/>
      </dsp:nvSpPr>
      <dsp:spPr>
        <a:xfrm>
          <a:off x="6383530" y="1884774"/>
          <a:ext cx="1860895" cy="21435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 dirty="0"/>
        </a:p>
      </dsp:txBody>
      <dsp:txXfrm>
        <a:off x="6681273" y="1884774"/>
        <a:ext cx="1563152" cy="2143514"/>
      </dsp:txXfrm>
    </dsp:sp>
    <dsp:sp modelId="{98D607D5-7F5D-43E3-8446-AE01331E0586}">
      <dsp:nvSpPr>
        <dsp:cNvPr id="0" name=""/>
        <dsp:cNvSpPr/>
      </dsp:nvSpPr>
      <dsp:spPr>
        <a:xfrm>
          <a:off x="5694359" y="1441284"/>
          <a:ext cx="1108724" cy="1108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胃肠蠕动减慢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5856728" y="1603653"/>
        <a:ext cx="783986" cy="783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03927-DF69-470D-9A07-FEE8D789F341}">
      <dsp:nvSpPr>
        <dsp:cNvPr id="0" name=""/>
        <dsp:cNvSpPr/>
      </dsp:nvSpPr>
      <dsp:spPr>
        <a:xfrm>
          <a:off x="6831" y="419589"/>
          <a:ext cx="2041773" cy="160909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800" b="1" kern="1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防控评估</a:t>
          </a:r>
        </a:p>
      </dsp:txBody>
      <dsp:txXfrm>
        <a:off x="53960" y="466718"/>
        <a:ext cx="1947515" cy="1514834"/>
      </dsp:txXfrm>
    </dsp:sp>
    <dsp:sp modelId="{3324F778-96AD-4333-9B95-A7EBCA9597B2}">
      <dsp:nvSpPr>
        <dsp:cNvPr id="0" name=""/>
        <dsp:cNvSpPr/>
      </dsp:nvSpPr>
      <dsp:spPr>
        <a:xfrm>
          <a:off x="2252781" y="970956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2252781" y="1072228"/>
        <a:ext cx="302999" cy="303815"/>
      </dsp:txXfrm>
    </dsp:sp>
    <dsp:sp modelId="{D1405955-AAD3-47FE-BF49-72189924FA07}">
      <dsp:nvSpPr>
        <dsp:cNvPr id="0" name=""/>
        <dsp:cNvSpPr/>
      </dsp:nvSpPr>
      <dsp:spPr>
        <a:xfrm>
          <a:off x="2865313" y="419589"/>
          <a:ext cx="2041773" cy="160909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000" b="1" kern="1200" dirty="0" smtClean="0">
            <a:solidFill>
              <a:srgbClr val="C0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800" b="1" kern="1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动态实施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 dirty="0">
            <a:solidFill>
              <a:srgbClr val="C0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2912442" y="466718"/>
        <a:ext cx="1947515" cy="1514834"/>
      </dsp:txXfrm>
    </dsp:sp>
    <dsp:sp modelId="{C185E7CE-634A-49B1-B8AE-6344F28D008F}">
      <dsp:nvSpPr>
        <dsp:cNvPr id="0" name=""/>
        <dsp:cNvSpPr/>
      </dsp:nvSpPr>
      <dsp:spPr>
        <a:xfrm>
          <a:off x="5111263" y="970956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5111263" y="1072228"/>
        <a:ext cx="302999" cy="303815"/>
      </dsp:txXfrm>
    </dsp:sp>
    <dsp:sp modelId="{743C38B0-8269-4A19-84A0-EC6D48AA9589}">
      <dsp:nvSpPr>
        <dsp:cNvPr id="0" name=""/>
        <dsp:cNvSpPr/>
      </dsp:nvSpPr>
      <dsp:spPr>
        <a:xfrm>
          <a:off x="5723795" y="419589"/>
          <a:ext cx="2041773" cy="160909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200" b="1" kern="1200" dirty="0" smtClean="0">
            <a:solidFill>
              <a:srgbClr val="C0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800" b="1" kern="1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安全护理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CN" altLang="en-US" sz="2200" b="1" kern="1200" dirty="0">
            <a:solidFill>
              <a:srgbClr val="C0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5770924" y="466718"/>
        <a:ext cx="1947515" cy="1514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F8B63-75B9-49CF-B7D0-F1AAB87A00F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088C1-D03C-4F04-B7A2-176FD463E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48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老年人随着年龄的增长，会出现吞咽缓慢、咀嚼无力等等问题，因此误吸、窒息是老年人中非常致命的并发症，因此在日常、病人、老人院等等环境中，老年人的进食、吞咽的管理显得更为重要。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088C1-D03C-4F04-B7A2-176FD463E85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869AF3-2F49-4F48-9692-FC897D396B3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3364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8C8B20-58BC-4FAC-BD2F-93AA5A51FF0A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7D10B2D-A358-4D09-9513-54BE2D878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80023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首都医科大学宣武医院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神经内科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ICU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刘芳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老年患者误吸的预防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27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664" y="5486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老年人进餐后应保持原位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分钟以上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4953000" cy="190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4224636" y="3933056"/>
            <a:ext cx="22760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47664" y="4509120"/>
            <a:ext cx="1800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3" y="5589240"/>
            <a:ext cx="787256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9776" y="4766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出现一侧舌肌瘫痪、失语能够吞咽的老年人应协助进餐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4" name="Picture 2" descr="c:\users\yang\appdata\roaming\360se6\User Data\temp\t01fcb86e5a20e01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08992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yang\appdata\roaming\360se6\User Data\temp\20090209105719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1201"/>
            <a:ext cx="28575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901" y="404664"/>
            <a:ext cx="8571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（二）管</a:t>
            </a:r>
            <a:r>
              <a:rPr lang="zh-CN" altLang="en-US" sz="2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饲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护理要求</a:t>
            </a:r>
            <a:endParaRPr lang="en-US" altLang="zh-CN" sz="2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管饲喂食物前，应给予患者翻身、吸痰，无禁忌症时，床头抬高不应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&lt;30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度，喂养后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30min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内不予吸痰、翻身、降低床头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26391" y="3684059"/>
            <a:ext cx="8573592" cy="3117722"/>
            <a:chOff x="426391" y="3684059"/>
            <a:chExt cx="8573592" cy="3117722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91" y="3684059"/>
              <a:ext cx="3744416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63"/>
            <a:stretch/>
          </p:blipFill>
          <p:spPr bwMode="auto">
            <a:xfrm>
              <a:off x="4693072" y="3684059"/>
              <a:ext cx="3984013" cy="198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259632" y="6555560"/>
              <a:ext cx="77403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/>
                <a:t>刘芳，高岚，霍春暖，等</a:t>
              </a:r>
              <a:r>
                <a:rPr lang="en-US" altLang="zh-CN" sz="1000" dirty="0" smtClean="0"/>
                <a:t>.</a:t>
              </a:r>
              <a:r>
                <a:rPr lang="zh-CN" altLang="en-US" sz="1000" dirty="0" smtClean="0"/>
                <a:t>神经重症疾病患者并发医院获得性肺炎的护理防控操作规范探讨，中国护理管理杂志，</a:t>
              </a:r>
              <a:r>
                <a:rPr lang="en-US" altLang="zh-CN" sz="1000" dirty="0" smtClean="0"/>
                <a:t>2014</a:t>
              </a:r>
              <a:r>
                <a:rPr lang="zh-CN" altLang="en-US" sz="1000" dirty="0" smtClean="0"/>
                <a:t>，</a:t>
              </a:r>
              <a:r>
                <a:rPr lang="en-US" altLang="zh-CN" sz="1000" dirty="0" smtClean="0"/>
                <a:t>14</a:t>
              </a:r>
              <a:r>
                <a:rPr lang="zh-CN" altLang="en-US" sz="1000" dirty="0" smtClean="0"/>
                <a:t>（</a:t>
              </a:r>
              <a:r>
                <a:rPr lang="en-US" altLang="zh-CN" sz="1000" dirty="0" smtClean="0"/>
                <a:t>7</a:t>
              </a:r>
              <a:r>
                <a:rPr lang="zh-CN" altLang="en-US" sz="1000" dirty="0" smtClean="0"/>
                <a:t>）</a:t>
              </a:r>
              <a:r>
                <a:rPr lang="en-US" altLang="zh-CN" sz="1000" dirty="0" smtClean="0"/>
                <a:t>758</a:t>
              </a:r>
              <a:endParaRPr lang="zh-CN" altLang="en-US" sz="1000" dirty="0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4693072" y="4150815"/>
              <a:ext cx="4007272" cy="1584176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426391" y="5340243"/>
              <a:ext cx="1481313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60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978877" y="982238"/>
            <a:ext cx="7416824" cy="5067824"/>
            <a:chOff x="395536" y="3511688"/>
            <a:chExt cx="7416824" cy="3081444"/>
          </a:xfrm>
        </p:grpSpPr>
        <p:grpSp>
          <p:nvGrpSpPr>
            <p:cNvPr id="61" name="Group 4"/>
            <p:cNvGrpSpPr>
              <a:grpSpLocks noChangeAspect="1"/>
            </p:cNvGrpSpPr>
            <p:nvPr/>
          </p:nvGrpSpPr>
          <p:grpSpPr bwMode="auto">
            <a:xfrm>
              <a:off x="395536" y="3773298"/>
              <a:ext cx="7416824" cy="2819834"/>
              <a:chOff x="289" y="799"/>
              <a:chExt cx="5358" cy="2949"/>
            </a:xfrm>
          </p:grpSpPr>
          <p:sp>
            <p:nvSpPr>
              <p:cNvPr id="6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" y="799"/>
                <a:ext cx="5358" cy="2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Rectangle 5"/>
              <p:cNvSpPr>
                <a:spLocks noChangeArrowheads="1"/>
              </p:cNvSpPr>
              <p:nvPr/>
            </p:nvSpPr>
            <p:spPr bwMode="auto">
              <a:xfrm>
                <a:off x="348" y="859"/>
                <a:ext cx="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65" name="Rectangle 6"/>
              <p:cNvSpPr>
                <a:spLocks noChangeArrowheads="1"/>
              </p:cNvSpPr>
              <p:nvPr/>
            </p:nvSpPr>
            <p:spPr bwMode="auto">
              <a:xfrm>
                <a:off x="571" y="869"/>
                <a:ext cx="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6" name="Rectangle 7"/>
              <p:cNvSpPr>
                <a:spLocks noChangeArrowheads="1"/>
              </p:cNvSpPr>
              <p:nvPr/>
            </p:nvSpPr>
            <p:spPr bwMode="auto">
              <a:xfrm>
                <a:off x="348" y="1179"/>
                <a:ext cx="18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•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571" y="1189"/>
                <a:ext cx="93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r>
                  <a:rPr lang="zh-CN" altLang="zh-CN" sz="2900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食管长：</a:t>
                </a:r>
              </a:p>
            </p:txBody>
          </p:sp>
          <p:sp>
            <p:nvSpPr>
              <p:cNvPr id="68" name="Rectangle 9"/>
              <p:cNvSpPr>
                <a:spLocks noChangeArrowheads="1"/>
              </p:cNvSpPr>
              <p:nvPr/>
            </p:nvSpPr>
            <p:spPr bwMode="auto">
              <a:xfrm>
                <a:off x="1496" y="1179"/>
                <a:ext cx="359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25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69" name="Rectangle 10"/>
              <p:cNvSpPr>
                <a:spLocks noChangeArrowheads="1"/>
              </p:cNvSpPr>
              <p:nvPr/>
            </p:nvSpPr>
            <p:spPr bwMode="auto">
              <a:xfrm>
                <a:off x="1753" y="1179"/>
                <a:ext cx="179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-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70" name="Rectangle 11"/>
              <p:cNvSpPr>
                <a:spLocks noChangeArrowheads="1"/>
              </p:cNvSpPr>
              <p:nvPr/>
            </p:nvSpPr>
            <p:spPr bwMode="auto">
              <a:xfrm>
                <a:off x="1831" y="1179"/>
                <a:ext cx="66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30cm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71" name="Rectangle 12"/>
              <p:cNvSpPr>
                <a:spLocks noChangeArrowheads="1"/>
              </p:cNvSpPr>
              <p:nvPr/>
            </p:nvSpPr>
            <p:spPr bwMode="auto">
              <a:xfrm>
                <a:off x="348" y="1513"/>
                <a:ext cx="18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•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72" name="Rectangle 13"/>
              <p:cNvSpPr>
                <a:spLocks noChangeArrowheads="1"/>
              </p:cNvSpPr>
              <p:nvPr/>
            </p:nvSpPr>
            <p:spPr bwMode="auto">
              <a:xfrm>
                <a:off x="571" y="1523"/>
                <a:ext cx="93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R="0" lvl="0" indent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zh-CN" altLang="zh-CN" sz="2900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咽部长：</a:t>
                </a:r>
              </a:p>
            </p:txBody>
          </p:sp>
          <p:sp>
            <p:nvSpPr>
              <p:cNvPr id="73" name="Rectangle 14"/>
              <p:cNvSpPr>
                <a:spLocks noChangeArrowheads="1"/>
              </p:cNvSpPr>
              <p:nvPr/>
            </p:nvSpPr>
            <p:spPr bwMode="auto">
              <a:xfrm>
                <a:off x="1496" y="1513"/>
                <a:ext cx="66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12cm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348" y="1846"/>
                <a:ext cx="18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•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75" name="Rectangle 16"/>
              <p:cNvSpPr>
                <a:spLocks noChangeArrowheads="1"/>
              </p:cNvSpPr>
              <p:nvPr/>
            </p:nvSpPr>
            <p:spPr bwMode="auto">
              <a:xfrm>
                <a:off x="571" y="1856"/>
                <a:ext cx="93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r>
                  <a:rPr lang="zh-CN" altLang="zh-CN" sz="2900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鼻部长：</a:t>
                </a:r>
              </a:p>
            </p:txBody>
          </p:sp>
          <p:sp>
            <p:nvSpPr>
              <p:cNvPr id="76" name="Rectangle 17"/>
              <p:cNvSpPr>
                <a:spLocks noChangeArrowheads="1"/>
              </p:cNvSpPr>
              <p:nvPr/>
            </p:nvSpPr>
            <p:spPr bwMode="auto">
              <a:xfrm>
                <a:off x="1496" y="1846"/>
                <a:ext cx="54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8cm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77" name="Rectangle 18"/>
              <p:cNvSpPr>
                <a:spLocks noChangeArrowheads="1"/>
              </p:cNvSpPr>
              <p:nvPr/>
            </p:nvSpPr>
            <p:spPr bwMode="auto">
              <a:xfrm>
                <a:off x="348" y="2179"/>
                <a:ext cx="18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•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78" name="Rectangle 19"/>
              <p:cNvSpPr>
                <a:spLocks noChangeArrowheads="1"/>
              </p:cNvSpPr>
              <p:nvPr/>
            </p:nvSpPr>
            <p:spPr bwMode="auto">
              <a:xfrm>
                <a:off x="571" y="2189"/>
                <a:ext cx="703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R="0" lvl="0" indent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zh-CN" altLang="zh-CN" sz="2900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总长：</a:t>
                </a:r>
              </a:p>
            </p:txBody>
          </p:sp>
          <p:sp>
            <p:nvSpPr>
              <p:cNvPr id="79" name="Rectangle 20"/>
              <p:cNvSpPr>
                <a:spLocks noChangeArrowheads="1"/>
              </p:cNvSpPr>
              <p:nvPr/>
            </p:nvSpPr>
            <p:spPr bwMode="auto">
              <a:xfrm>
                <a:off x="1264" y="2179"/>
                <a:ext cx="359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45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80" name="Rectangle 21"/>
              <p:cNvSpPr>
                <a:spLocks noChangeArrowheads="1"/>
              </p:cNvSpPr>
              <p:nvPr/>
            </p:nvSpPr>
            <p:spPr bwMode="auto">
              <a:xfrm>
                <a:off x="1522" y="2179"/>
                <a:ext cx="179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-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81" name="Rectangle 22"/>
              <p:cNvSpPr>
                <a:spLocks noChangeArrowheads="1"/>
              </p:cNvSpPr>
              <p:nvPr/>
            </p:nvSpPr>
            <p:spPr bwMode="auto">
              <a:xfrm>
                <a:off x="1600" y="2179"/>
                <a:ext cx="66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55cm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82" name="Rectangle 23"/>
              <p:cNvSpPr>
                <a:spLocks noChangeArrowheads="1"/>
              </p:cNvSpPr>
              <p:nvPr/>
            </p:nvSpPr>
            <p:spPr bwMode="auto">
              <a:xfrm>
                <a:off x="348" y="2525"/>
                <a:ext cx="18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•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83" name="Rectangle 24"/>
              <p:cNvSpPr>
                <a:spLocks noChangeArrowheads="1"/>
              </p:cNvSpPr>
              <p:nvPr/>
            </p:nvSpPr>
            <p:spPr bwMode="auto">
              <a:xfrm>
                <a:off x="571" y="2535"/>
                <a:ext cx="2418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r>
                  <a:rPr lang="zh-CN" altLang="zh-CN" sz="2900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胃高度</a:t>
                </a:r>
                <a:r>
                  <a:rPr lang="zh-CN" altLang="zh-CN" sz="2900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zh-CN" altLang="en-US" sz="2900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贲</a:t>
                </a:r>
                <a:r>
                  <a:rPr lang="zh-CN" altLang="zh-CN" sz="2900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门</a:t>
                </a:r>
                <a:r>
                  <a:rPr lang="zh-CN" altLang="zh-CN" sz="2900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，胃体</a:t>
                </a:r>
              </a:p>
            </p:txBody>
          </p:sp>
          <p:sp>
            <p:nvSpPr>
              <p:cNvPr id="84" name="Rectangle 25"/>
              <p:cNvSpPr>
                <a:spLocks noChangeArrowheads="1"/>
              </p:cNvSpPr>
              <p:nvPr/>
            </p:nvSpPr>
            <p:spPr bwMode="auto">
              <a:xfrm>
                <a:off x="571" y="2799"/>
                <a:ext cx="93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R="0" lvl="0" indent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zh-CN" altLang="zh-CN" sz="2900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幽门）：</a:t>
                </a:r>
              </a:p>
            </p:txBody>
          </p:sp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1496" y="2789"/>
                <a:ext cx="359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15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86" name="Rectangle 27"/>
              <p:cNvSpPr>
                <a:spLocks noChangeArrowheads="1"/>
              </p:cNvSpPr>
              <p:nvPr/>
            </p:nvSpPr>
            <p:spPr bwMode="auto">
              <a:xfrm>
                <a:off x="1753" y="2789"/>
                <a:ext cx="179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-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87" name="Rectangle 28"/>
              <p:cNvSpPr>
                <a:spLocks noChangeArrowheads="1"/>
              </p:cNvSpPr>
              <p:nvPr/>
            </p:nvSpPr>
            <p:spPr bwMode="auto">
              <a:xfrm>
                <a:off x="1831" y="2789"/>
                <a:ext cx="66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rPr>
                  <a:t>25cm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88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4" y="799"/>
                <a:ext cx="2118" cy="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618127" y="3511688"/>
              <a:ext cx="5033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鼻</a:t>
              </a:r>
              <a:r>
                <a:rPr lang="zh-CN" altLang="en-US" sz="28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胃管插入深度</a:t>
              </a:r>
              <a:endPara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" y="1693724"/>
            <a:ext cx="5389626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" name="直接连接符 4095"/>
          <p:cNvCxnSpPr/>
          <p:nvPr/>
        </p:nvCxnSpPr>
        <p:spPr>
          <a:xfrm>
            <a:off x="857224" y="4500570"/>
            <a:ext cx="45858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5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09756" y="588261"/>
            <a:ext cx="7772400" cy="5715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6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946" y="556065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zh-CN" sz="28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喂食物时，饮食入量应从少到多，速度不宜过快，顿服前后给予温水冲管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0571" y="2708920"/>
            <a:ext cx="7892843" cy="3467185"/>
            <a:chOff x="783613" y="3419212"/>
            <a:chExt cx="7892843" cy="311693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419212"/>
              <a:ext cx="7056783" cy="287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547664" y="6289924"/>
              <a:ext cx="7128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00" dirty="0" smtClean="0"/>
                <a:t>中华医学会肠外肠内营养学分会神经疾病营养支持学组</a:t>
              </a:r>
              <a:r>
                <a:rPr lang="en-US" altLang="zh-CN" sz="1000" dirty="0" smtClean="0"/>
                <a:t>,</a:t>
              </a:r>
              <a:r>
                <a:rPr lang="zh-CN" altLang="en-US" sz="1000" dirty="0" smtClean="0"/>
                <a:t>神经系统肠内营养支持操作共识（</a:t>
              </a:r>
              <a:r>
                <a:rPr lang="en-US" altLang="zh-CN" sz="1000" dirty="0" smtClean="0"/>
                <a:t>2011</a:t>
              </a:r>
              <a:r>
                <a:rPr lang="zh-CN" altLang="en-US" sz="1000" dirty="0" smtClean="0"/>
                <a:t>版）</a:t>
              </a:r>
              <a:endParaRPr lang="zh-CN" altLang="en-US" sz="1000" dirty="0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39752" y="4509120"/>
              <a:ext cx="5328592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71600" y="4854568"/>
              <a:ext cx="669674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圆角矩形 12"/>
            <p:cNvSpPr/>
            <p:nvPr/>
          </p:nvSpPr>
          <p:spPr>
            <a:xfrm>
              <a:off x="783613" y="5661248"/>
              <a:ext cx="7028747" cy="628676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9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70721" y="360569"/>
            <a:ext cx="7772400" cy="5715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6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92" y="33754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zh-CN" sz="28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喂食物前，应确定胃管在胃内，并观察胃潴留量、颜色和性质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/>
          <a:stretch/>
        </p:blipFill>
        <p:spPr bwMode="auto">
          <a:xfrm>
            <a:off x="467544" y="2317766"/>
            <a:ext cx="453650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90" y="2317766"/>
            <a:ext cx="3312367" cy="247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18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246055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zh-CN" sz="28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/>
            <a:endParaRPr lang="en-US" altLang="zh-CN" sz="28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老年人胃潴留量大于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100ml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，应遵医嘱暂停管饲喂养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3" y="2060848"/>
            <a:ext cx="8784976" cy="36933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原因：</a:t>
            </a:r>
            <a:endParaRPr lang="en-US" altLang="zh-CN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老年人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吞咽结构的退行性改变，反射功能渐趋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迟钝；</a:t>
            </a:r>
            <a:endParaRPr lang="en-US" altLang="zh-CN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老年人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消化吸收功能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减退，部分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慢性病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老人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长期卧床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，胃排空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延迟，腹胀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咳嗽时引起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呕吐；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脑血管疾病、老年性痴呆症、</a:t>
            </a:r>
            <a:r>
              <a:rPr lang="zh-CN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帕金森病、脑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损伤</a:t>
            </a:r>
            <a:r>
              <a:rPr lang="zh-CN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导致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患者出现意识障碍、吞咽困难，</a:t>
            </a:r>
            <a:r>
              <a:rPr lang="zh-CN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颅内压增高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导致的</a:t>
            </a:r>
            <a:r>
              <a:rPr lang="zh-CN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喷射性呕吐。</a:t>
            </a:r>
            <a:endParaRPr lang="zh-CN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95536" y="337220"/>
            <a:ext cx="7772400" cy="5715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6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2970"/>
            <a:ext cx="8358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zh-CN" sz="28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持续管饲喂养的老年人，翻身、吸痰时应暂停营养液滴注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492896"/>
            <a:ext cx="8784976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原因：</a:t>
            </a:r>
            <a:endParaRPr lang="en-US" altLang="zh-CN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老年人翻身时需要降低床头，容易使大量残留反流；</a:t>
            </a:r>
            <a:endParaRPr lang="en-US" altLang="zh-CN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给予患者吸痰时，可刺激患者的咽喉部，导致患者恶心，引起呕吐，一但呕吐发生，易引起误吸。</a:t>
            </a:r>
            <a:endParaRPr lang="en-US" altLang="zh-CN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三、窒息的常见风险因素与防控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19256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6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95536" y="908720"/>
            <a:ext cx="7772400" cy="5715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防控措施</a:t>
            </a:r>
            <a:endParaRPr lang="en-US" altLang="zh-CN" sz="2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472" y="1556792"/>
            <a:ext cx="835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进餐与管饲护理要求按照误吸防控措施</a:t>
            </a:r>
            <a:endParaRPr lang="en-US" altLang="zh-CN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8901" y="3126452"/>
            <a:ext cx="8369562" cy="3614916"/>
            <a:chOff x="378901" y="3126452"/>
            <a:chExt cx="8369562" cy="36149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09"/>
            <a:stretch/>
          </p:blipFill>
          <p:spPr bwMode="auto">
            <a:xfrm>
              <a:off x="378901" y="3126452"/>
              <a:ext cx="8369561" cy="361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611561" y="5588790"/>
              <a:ext cx="8136902" cy="10081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34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一、老年人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消化功能生理性的改变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676649198"/>
              </p:ext>
            </p:extLst>
          </p:nvPr>
        </p:nvGraphicFramePr>
        <p:xfrm>
          <a:off x="395536" y="836712"/>
          <a:ext cx="8197355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09757" y="2780928"/>
            <a:ext cx="10524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altLang="zh-CN" sz="2000" dirty="0" smtClean="0"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marL="0" lvl="1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消化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功能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下降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marL="0" lvl="1"/>
            <a:endParaRPr lang="en-US" altLang="zh-CN" sz="2000" dirty="0"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marL="0" lvl="1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延迟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消化吸收</a:t>
            </a:r>
          </a:p>
          <a:p>
            <a:pPr marL="0" lvl="1"/>
            <a:endParaRPr lang="zh-CN" altLang="en-US" dirty="0">
              <a:latin typeface="宋体" pitchFamily="2" charset="-122"/>
              <a:ea typeface="黑体" pitchFamily="49" charset="-122"/>
              <a:sym typeface="宋体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4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1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229600" cy="3457550"/>
          </a:xfrm>
          <a:noFill/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误吸急救措施①</a:t>
            </a:r>
            <a:endParaRPr lang="en-US" altLang="zh-CN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住院或老年公寓要有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吸引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装置，误吸时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进行气道吸引、吸氧等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应急。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神清者取站立位或坐位，旁人一手抱住其腰腹部、一手进行叩背，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嘱其咳嗽。</a:t>
            </a:r>
          </a:p>
          <a:p>
            <a:endParaRPr lang="zh-CN" altLang="en-US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进食中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若出现呛咳，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停止进食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，鼓励咳嗽，叩背异物咳出。</a:t>
            </a:r>
          </a:p>
          <a:p>
            <a:endParaRPr lang="zh-CN" altLang="en-US" sz="2400" b="1" dirty="0">
              <a:solidFill>
                <a:schemeClr val="accent2"/>
              </a:solidFill>
              <a:ea typeface="楷体_GB2312" pitchFamily="1" charset="-122"/>
            </a:endParaRPr>
          </a:p>
        </p:txBody>
      </p:sp>
      <p:sp>
        <p:nvSpPr>
          <p:cNvPr id="15363" name="标题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误吸的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急救</a:t>
            </a:r>
            <a:endParaRPr lang="zh-CN" altLang="en-US" sz="32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86350"/>
            <a:ext cx="2319338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157788"/>
            <a:ext cx="1296988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9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0"/>
            <a:ext cx="1509713" cy="1916113"/>
          </a:xfrm>
          <a:noFill/>
        </p:spPr>
      </p:pic>
      <p:sp>
        <p:nvSpPr>
          <p:cNvPr id="5" name="标题 1"/>
          <p:cNvSpPr txBox="1"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卧床患者给予振动</a:t>
            </a:r>
            <a:r>
              <a:rPr lang="zh-CN" altLang="en-US" sz="2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排痰</a:t>
            </a:r>
            <a:endParaRPr lang="zh-CN" altLang="en-US" sz="2400" b="1" kern="12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52228" name="图片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/>
          <a:stretch>
            <a:fillRect/>
          </a:stretch>
        </p:blipFill>
        <p:spPr bwMode="auto">
          <a:xfrm>
            <a:off x="395288" y="5840413"/>
            <a:ext cx="32385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15900" y="1484313"/>
            <a:ext cx="5148263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原理：提供两种力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①松弛力：</a:t>
            </a:r>
            <a:endParaRPr lang="en-US" altLang="zh-CN" sz="2400" b="1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针对支气管黏膜表面黏液及代谢物</a:t>
            </a:r>
            <a:endParaRPr lang="en-US" altLang="zh-CN" sz="2400" b="1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②排除力</a:t>
            </a:r>
            <a:endParaRPr lang="en-US" altLang="zh-CN" sz="2400" b="1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帮助支气管内液化的黏液按照选择的方向排除体外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dirty="0">
              <a:latin typeface="黑体" pitchFamily="49" charset="-122"/>
            </a:endParaRPr>
          </a:p>
        </p:txBody>
      </p:sp>
      <p:pic>
        <p:nvPicPr>
          <p:cNvPr id="5325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45370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误吸急救</a:t>
            </a:r>
            <a:r>
              <a:rPr lang="zh-CN" altLang="en-US" sz="2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措施</a:t>
            </a:r>
            <a:r>
              <a:rPr lang="zh-CN" altLang="en-US" sz="2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n-cs"/>
                <a:sym typeface="宋体" pitchFamily="2" charset="-122"/>
              </a:rPr>
              <a:t>②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8656" cy="4525963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痰液阻塞或进食呛咳误吸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气道吸引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，必要时气管插管。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喉头水肿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气管切开术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，必要时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早期予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环甲膜穿刺术。</a:t>
            </a:r>
          </a:p>
          <a:p>
            <a:pPr>
              <a:buFontTx/>
              <a:buNone/>
            </a:pPr>
            <a:endParaRPr lang="zh-CN" altLang="en-US" sz="2800" b="1" dirty="0">
              <a:solidFill>
                <a:schemeClr val="accent2"/>
              </a:solidFill>
              <a:ea typeface="楷体_GB2312" pitchFamily="1" charset="-122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5"/>
          <a:stretch>
            <a:fillRect/>
          </a:stretch>
        </p:blipFill>
        <p:spPr>
          <a:xfrm>
            <a:off x="6660232" y="2143147"/>
            <a:ext cx="2285181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188640"/>
            <a:ext cx="2400712" cy="21602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 descr="c:\users\yang\appdata\roaming\360se6\User Data\temp\t0153ad7b2b28b700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933056"/>
            <a:ext cx="24193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05" y="5733256"/>
            <a:ext cx="37814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7475"/>
            <a:ext cx="8229600" cy="72072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误吸的急救流程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17863" y="1485900"/>
            <a:ext cx="423703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619672" y="1341438"/>
            <a:ext cx="6120679" cy="646331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误吸发生，头偏向一侧，给予叩背吸痰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，保持气道通畅，高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流量吸氧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198688" y="4868863"/>
            <a:ext cx="59769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zh-CN" altLang="zh-CN"/>
          </a:p>
          <a:p>
            <a:pPr>
              <a:lnSpc>
                <a:spcPct val="80000"/>
              </a:lnSpc>
            </a:pPr>
            <a:endParaRPr lang="zh-CN" altLang="zh-CN"/>
          </a:p>
          <a:p>
            <a:pPr>
              <a:lnSpc>
                <a:spcPct val="80000"/>
              </a:lnSpc>
            </a:pPr>
            <a:r>
              <a:rPr lang="zh-CN" altLang="zh-CN"/>
              <a:t>　　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4356100" y="2133600"/>
            <a:ext cx="0" cy="2159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619673" y="2349500"/>
            <a:ext cx="6120678" cy="646331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监测：生命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体征、血氧饱和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度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意识及呼吸。一旦出现血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氧下降、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严重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发绀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、低氧血症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4356100" y="2997200"/>
            <a:ext cx="0" cy="2159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619672" y="3252788"/>
            <a:ext cx="6120680" cy="646331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立即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给予一级供氧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，气管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插管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、气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道吸引、心肺复苏等措施，必要时应用呼吸机</a:t>
            </a:r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4356100" y="3933825"/>
            <a:ext cx="0" cy="2159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619672" y="4146550"/>
            <a:ext cx="6120679" cy="37465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开放静脉通路，备好抢救仪器与物品，做好记录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4356100" y="4508500"/>
            <a:ext cx="0" cy="28892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1619673" y="4811713"/>
            <a:ext cx="6120678" cy="40011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ea typeface="黑体" pitchFamily="49" charset="-122"/>
              </a:rPr>
              <a:t>评估病人状态</a:t>
            </a:r>
            <a:r>
              <a:rPr lang="zh-CN" altLang="en-US" sz="2000" dirty="0"/>
              <a:t>：</a:t>
            </a:r>
            <a:r>
              <a:rPr lang="zh-CN" altLang="en-US" sz="2000" dirty="0">
                <a:ea typeface="黑体" pitchFamily="49" charset="-122"/>
              </a:rPr>
              <a:t>意识、吞咽、胃内残留、卧位</a:t>
            </a: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4356100" y="5157788"/>
            <a:ext cx="0" cy="28733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619673" y="5448300"/>
            <a:ext cx="6120679" cy="707886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ea typeface="黑体" pitchFamily="49" charset="-122"/>
              </a:rPr>
              <a:t>评估病因诱因：麻醉、颅高压、消化道出血、吞咽功能障碍</a:t>
            </a:r>
          </a:p>
        </p:txBody>
      </p:sp>
    </p:spTree>
    <p:extLst>
      <p:ext uri="{BB962C8B-B14F-4D97-AF65-F5344CB8AC3E}">
        <p14:creationId xmlns:p14="http://schemas.microsoft.com/office/powerpoint/2010/main" val="653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98288"/>
              </p:ext>
            </p:extLst>
          </p:nvPr>
        </p:nvGraphicFramePr>
        <p:xfrm>
          <a:off x="914400" y="548680"/>
          <a:ext cx="77724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下箭头 6"/>
          <p:cNvSpPr/>
          <p:nvPr/>
        </p:nvSpPr>
        <p:spPr>
          <a:xfrm>
            <a:off x="3995936" y="2830917"/>
            <a:ext cx="1656184" cy="79208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087724" y="3933056"/>
            <a:ext cx="5472608" cy="7103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预防老年患者误吸的发生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en-US" sz="28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2771800" y="5373216"/>
            <a:ext cx="5256584" cy="707886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zh-CN" altLang="en-US" sz="40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感谢您的聆听！</a:t>
            </a:r>
            <a:endParaRPr lang="zh-CN" altLang="en-US" sz="40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44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763688" y="4221088"/>
            <a:ext cx="5593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zh-CN" altLang="en-US" sz="6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楷体" pitchFamily="49" charset="-122"/>
                <a:ea typeface="楷体" pitchFamily="49" charset="-122"/>
              </a:rPr>
              <a:t>感谢您的聆听！</a:t>
            </a:r>
            <a:endParaRPr lang="zh-CN" altLang="en-US" sz="6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22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yang\appdata\roaming\360se6\User Data\temp\00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064896" cy="57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4857752" y="4500570"/>
            <a:ext cx="1372953" cy="424971"/>
          </a:xfrm>
          <a:prstGeom prst="wedgeRoundRectCallout">
            <a:avLst>
              <a:gd name="adj1" fmla="val -64388"/>
              <a:gd name="adj2" fmla="val 1123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关闭迟缓</a:t>
            </a:r>
            <a:endParaRPr lang="zh-CN" altLang="en-US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/>
          <a:stretch/>
        </p:blipFill>
        <p:spPr bwMode="auto">
          <a:xfrm>
            <a:off x="1187624" y="476672"/>
            <a:ext cx="7128792" cy="286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724942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、误吸的常见风险因素与防控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71296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412776"/>
            <a:ext cx="38884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误吸的常见风险因素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5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772400" cy="508918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流行病学研究</a:t>
            </a:r>
            <a:br>
              <a:rPr lang="zh-CN" altLang="en-US" sz="2800" b="1" dirty="0">
                <a:latin typeface="微软雅黑" pitchFamily="34" charset="-122"/>
                <a:ea typeface="微软雅黑" pitchFamily="34" charset="-122"/>
              </a:rPr>
            </a:b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研究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表明，包括隐性误吸在内，正常人睡眠中可能有</a:t>
            </a:r>
            <a:r>
              <a:rPr lang="en-US" altLang="zh-CN" sz="2400" dirty="0">
                <a:solidFill>
                  <a:srgbClr val="FF9933"/>
                </a:solidFill>
                <a:latin typeface="微软雅黑" pitchFamily="34" charset="-122"/>
                <a:ea typeface="微软雅黑" pitchFamily="34" charset="-122"/>
              </a:rPr>
              <a:t>45%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发生误吸，有意识障碍者高达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70%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老龄患者肺炎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70%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是由不伴有咳嗽反射的误吸，即隐性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误吸，死亡率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高达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40%-60%</a:t>
            </a:r>
          </a:p>
          <a:p>
            <a:pPr>
              <a:lnSpc>
                <a:spcPct val="200000"/>
              </a:lnSpc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"/>
          <a:stretch/>
        </p:blipFill>
        <p:spPr bwMode="auto">
          <a:xfrm>
            <a:off x="1187624" y="4591878"/>
            <a:ext cx="6840760" cy="174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043608" y="1340768"/>
            <a:ext cx="7560840" cy="2520280"/>
            <a:chOff x="899592" y="1168535"/>
            <a:chExt cx="7560840" cy="396044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168535"/>
              <a:ext cx="7560840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圆角矩形 3"/>
            <p:cNvSpPr/>
            <p:nvPr/>
          </p:nvSpPr>
          <p:spPr>
            <a:xfrm>
              <a:off x="899592" y="1844824"/>
              <a:ext cx="7416824" cy="1440160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27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2797425" y="764704"/>
            <a:ext cx="3600400" cy="643508"/>
          </a:xfrm>
          <a:prstGeom prst="rect">
            <a:avLst/>
          </a:prstGeom>
          <a:solidFill>
            <a:srgbClr val="92D050"/>
          </a:solidFill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误吸的护理</a:t>
            </a:r>
            <a:r>
              <a:rPr lang="zh-CN" altLang="en-US" sz="2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防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控</a:t>
            </a:r>
            <a:endParaRPr lang="en-US" altLang="zh-CN" sz="2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1837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（一）进餐护理要求</a:t>
            </a:r>
            <a:endParaRPr lang="en-US" altLang="zh-CN" sz="24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老年人进餐时，应以松软的食物为主</a:t>
            </a:r>
            <a:endParaRPr lang="zh-CN" altLang="en-US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8" y="3382511"/>
            <a:ext cx="8856984" cy="177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169133" y="3382511"/>
            <a:ext cx="8856984" cy="88906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817992" y="58772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Garcia JM, Chambers E 4th. Managing dysphagia through diet modifications[J]. Am J </a:t>
            </a:r>
            <a:r>
              <a:rPr lang="en-US" altLang="zh-CN" dirty="0" err="1"/>
              <a:t>Nurs</a:t>
            </a:r>
            <a:r>
              <a:rPr lang="en-US" altLang="zh-CN" dirty="0"/>
              <a:t>, 2010,110:26-33.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8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95536" y="346054"/>
            <a:ext cx="7772400" cy="5715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6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96" y="885851"/>
            <a:ext cx="7920880" cy="148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评定为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Ⅲ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Ⅳ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Ⅴ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级吞咽功能异常的老年人，应遵医嘱进食或给予管饲饮食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10" y="3405719"/>
            <a:ext cx="6033417" cy="218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4"/>
          <a:stretch/>
        </p:blipFill>
        <p:spPr bwMode="auto">
          <a:xfrm>
            <a:off x="4901208" y="6075164"/>
            <a:ext cx="4181128" cy="73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9770" y="18864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保证老年人在清楚状态下进餐，进餐时采取坐位、半坐卧位，不能采取坐位时，可采用侧卧位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c:\users\yang\appdata\roaming\360se6\User Data\temp\31_142004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3"/>
          <a:stretch/>
        </p:blipFill>
        <p:spPr bwMode="auto">
          <a:xfrm>
            <a:off x="429770" y="3884485"/>
            <a:ext cx="2548252" cy="195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yang\appdata\roaming\360se6\User Data\temp\t015d08f212956813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51207"/>
            <a:ext cx="2224463" cy="20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6" y="1700808"/>
            <a:ext cx="8189327" cy="171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3983" y="6330428"/>
            <a:ext cx="83529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zh-CN" sz="1000" dirty="0"/>
              <a:t>魏娜，刘芳，运用两种方法评估脑卒中患者鼻胃管拔除时机</a:t>
            </a:r>
            <a:r>
              <a:rPr lang="en-US" altLang="zh-CN" sz="1000" dirty="0"/>
              <a:t>[J].</a:t>
            </a:r>
            <a:r>
              <a:rPr lang="zh-CN" altLang="zh-CN" sz="1000" dirty="0"/>
              <a:t>中华现代护理杂志</a:t>
            </a:r>
            <a:r>
              <a:rPr lang="en-US" altLang="zh-CN" sz="1000" dirty="0"/>
              <a:t>,2012,18(15):1840</a:t>
            </a:r>
            <a:endParaRPr lang="zh-CN" altLang="zh-CN" sz="1000" dirty="0"/>
          </a:p>
          <a:p>
            <a:r>
              <a:rPr lang="zh-CN" altLang="zh-CN" sz="1000" dirty="0" smtClean="0"/>
              <a:t>中华</a:t>
            </a:r>
            <a:r>
              <a:rPr lang="zh-CN" altLang="zh-CN" sz="1000" dirty="0"/>
              <a:t>医学会肠外肠内营养学分会神经疾病营养支持学组</a:t>
            </a:r>
            <a:r>
              <a:rPr lang="en-US" altLang="zh-CN" sz="1000" dirty="0"/>
              <a:t>.</a:t>
            </a:r>
            <a:r>
              <a:rPr lang="zh-CN" altLang="zh-CN" sz="1000" dirty="0"/>
              <a:t>神经系统疾病肠内营养支持操作规范共识</a:t>
            </a:r>
            <a:r>
              <a:rPr lang="en-US" altLang="zh-CN" sz="1000" dirty="0"/>
              <a:t>(2011</a:t>
            </a:r>
            <a:r>
              <a:rPr lang="zh-CN" altLang="zh-CN" sz="1000" dirty="0"/>
              <a:t>版</a:t>
            </a:r>
            <a:r>
              <a:rPr lang="en-US" altLang="zh-CN" sz="1000" dirty="0"/>
              <a:t>) </a:t>
            </a:r>
            <a:r>
              <a:rPr lang="zh-CN" altLang="zh-CN" sz="1000" dirty="0"/>
              <a:t>［</a:t>
            </a:r>
            <a:r>
              <a:rPr lang="en-US" altLang="zh-CN" sz="1000" dirty="0"/>
              <a:t>J</a:t>
            </a:r>
            <a:r>
              <a:rPr lang="zh-CN" altLang="zh-CN" sz="1000" dirty="0"/>
              <a:t>］</a:t>
            </a:r>
            <a:r>
              <a:rPr lang="en-US" altLang="zh-CN" sz="1000" dirty="0"/>
              <a:t>.</a:t>
            </a:r>
            <a:r>
              <a:rPr lang="zh-CN" altLang="zh-CN" sz="1000" dirty="0"/>
              <a:t>中华神经科杂志</a:t>
            </a:r>
            <a:r>
              <a:rPr lang="en-US" altLang="zh-CN" sz="1000" dirty="0"/>
              <a:t>,2011,44(11):787-791</a:t>
            </a:r>
            <a:endParaRPr lang="zh-CN" altLang="zh-CN" sz="1000" dirty="0"/>
          </a:p>
          <a:p>
            <a:endParaRPr lang="zh-CN" altLang="en-US" dirty="0"/>
          </a:p>
        </p:txBody>
      </p:sp>
      <p:pic>
        <p:nvPicPr>
          <p:cNvPr id="11" name="图片 10" descr="C:\Users\liufang\Desktop\IMG_20140911_191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6"/>
          <a:stretch>
            <a:fillRect/>
          </a:stretch>
        </p:blipFill>
        <p:spPr bwMode="auto">
          <a:xfrm>
            <a:off x="6234644" y="3884485"/>
            <a:ext cx="2382267" cy="195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4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54083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老年人进餐时，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保持安静，不宜讲话，进餐速度不宜过快，出现呛咳立刻停止进餐。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14936" y="2036599"/>
            <a:ext cx="4953000" cy="1123985"/>
            <a:chOff x="3214936" y="1194470"/>
            <a:chExt cx="4953000" cy="112398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936" y="1194471"/>
              <a:ext cx="4953000" cy="112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圆角矩形标注 16"/>
            <p:cNvSpPr/>
            <p:nvPr/>
          </p:nvSpPr>
          <p:spPr>
            <a:xfrm>
              <a:off x="5004048" y="1194470"/>
              <a:ext cx="864096" cy="561993"/>
            </a:xfrm>
            <a:prstGeom prst="wedgeRoundRectCallou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3613" y="3356992"/>
            <a:ext cx="6884731" cy="3208784"/>
            <a:chOff x="783613" y="3356992"/>
            <a:chExt cx="6884731" cy="320878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356992"/>
              <a:ext cx="6768752" cy="3208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圆角矩形 18"/>
            <p:cNvSpPr/>
            <p:nvPr/>
          </p:nvSpPr>
          <p:spPr>
            <a:xfrm>
              <a:off x="783613" y="3645024"/>
              <a:ext cx="6884731" cy="1152128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3" y="4534534"/>
            <a:ext cx="7872561" cy="20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4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2054</TotalTime>
  <Words>1023</Words>
  <Application>Microsoft Office PowerPoint</Application>
  <PresentationFormat>全屏显示(4:3)</PresentationFormat>
  <Paragraphs>135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平衡</vt:lpstr>
      <vt:lpstr>老年患者误吸的预防</vt:lpstr>
      <vt:lpstr>一、老年人消化功能生理性的改变</vt:lpstr>
      <vt:lpstr>PowerPoint 演示文稿</vt:lpstr>
      <vt:lpstr>二、误吸的常见风险因素与防控</vt:lpstr>
      <vt:lpstr>流行病学研究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三、窒息的常见风险因素与防控</vt:lpstr>
      <vt:lpstr>PowerPoint 演示文稿</vt:lpstr>
      <vt:lpstr>四、误吸的急救</vt:lpstr>
      <vt:lpstr>卧床患者给予振动排痰</vt:lpstr>
      <vt:lpstr>误吸急救措施②</vt:lpstr>
      <vt:lpstr>误吸的急救流程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</dc:creator>
  <cp:lastModifiedBy>Yang</cp:lastModifiedBy>
  <cp:revision>147</cp:revision>
  <dcterms:created xsi:type="dcterms:W3CDTF">2015-10-17T00:30:56Z</dcterms:created>
  <dcterms:modified xsi:type="dcterms:W3CDTF">2017-04-13T07:14:40Z</dcterms:modified>
</cp:coreProperties>
</file>