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7" r:id="rId2"/>
    <p:sldId id="258" r:id="rId3"/>
    <p:sldId id="259" r:id="rId4"/>
    <p:sldId id="263" r:id="rId5"/>
    <p:sldId id="299" r:id="rId6"/>
    <p:sldId id="265" r:id="rId7"/>
    <p:sldId id="264" r:id="rId8"/>
    <p:sldId id="266" r:id="rId9"/>
    <p:sldId id="268" r:id="rId10"/>
    <p:sldId id="289" r:id="rId11"/>
    <p:sldId id="290" r:id="rId12"/>
    <p:sldId id="307" r:id="rId13"/>
    <p:sldId id="303" r:id="rId14"/>
    <p:sldId id="298" r:id="rId15"/>
    <p:sldId id="269" r:id="rId16"/>
    <p:sldId id="270" r:id="rId17"/>
    <p:sldId id="271" r:id="rId18"/>
    <p:sldId id="273" r:id="rId19"/>
    <p:sldId id="272" r:id="rId20"/>
    <p:sldId id="283" r:id="rId21"/>
    <p:sldId id="284" r:id="rId22"/>
    <p:sldId id="285" r:id="rId23"/>
    <p:sldId id="286" r:id="rId24"/>
    <p:sldId id="287" r:id="rId25"/>
    <p:sldId id="288" r:id="rId26"/>
    <p:sldId id="305" r:id="rId27"/>
    <p:sldId id="296" r:id="rId28"/>
    <p:sldId id="280" r:id="rId29"/>
    <p:sldId id="281" r:id="rId30"/>
    <p:sldId id="308" r:id="rId31"/>
    <p:sldId id="309" r:id="rId32"/>
    <p:sldId id="291" r:id="rId33"/>
    <p:sldId id="292" r:id="rId34"/>
    <p:sldId id="300" r:id="rId35"/>
    <p:sldId id="282" r:id="rId36"/>
    <p:sldId id="294" r:id="rId37"/>
    <p:sldId id="302" r:id="rId38"/>
    <p:sldId id="301" r:id="rId3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5AB93F-2EA8-4058-9E87-5A54C8C33559}" type="doc">
      <dgm:prSet loTypeId="urn:microsoft.com/office/officeart/2005/8/layout/orgChart1" loCatId="hierarchy" qsTypeId="urn:microsoft.com/office/officeart/2005/8/quickstyle/3d4" qsCatId="3D" csTypeId="urn:microsoft.com/office/officeart/2005/8/colors/accent1_1" csCatId="accent1" phldr="1"/>
      <dgm:spPr/>
    </dgm:pt>
    <dgm:pt modelId="{689515ED-715C-444B-AD54-C0CA2D9A7DA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CN" altLang="en-US" sz="4000" b="1" i="0" u="none" strike="noStrike" cap="none" normalizeH="0" baseline="0" dirty="0" smtClean="0">
              <a:ln/>
              <a:effectLst/>
              <a:latin typeface="宋体" pitchFamily="2" charset="-122"/>
              <a:ea typeface="宋体" pitchFamily="2" charset="-122"/>
            </a:rPr>
            <a:t>查核现状把握</a:t>
          </a:r>
        </a:p>
      </dgm:t>
    </dgm:pt>
    <dgm:pt modelId="{0A1ACB60-232B-469E-9526-B13E9B04395F}" type="parTrans" cxnId="{C041F017-08BE-4421-8CD7-A4811DA6B339}">
      <dgm:prSet/>
      <dgm:spPr/>
      <dgm:t>
        <a:bodyPr/>
        <a:lstStyle/>
        <a:p>
          <a:endParaRPr lang="zh-CN" altLang="en-US"/>
        </a:p>
      </dgm:t>
    </dgm:pt>
    <dgm:pt modelId="{B013C03F-123E-430B-9084-7B9E364BC478}" type="sibTrans" cxnId="{C041F017-08BE-4421-8CD7-A4811DA6B339}">
      <dgm:prSet/>
      <dgm:spPr/>
      <dgm:t>
        <a:bodyPr/>
        <a:lstStyle/>
        <a:p>
          <a:endParaRPr lang="zh-CN" altLang="en-US"/>
        </a:p>
      </dgm:t>
    </dgm:pt>
    <dgm:pt modelId="{3CD51EE5-AE5D-4370-9772-1736191A2AD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CN" altLang="en-US" sz="2800" b="1" i="0" u="none" strike="noStrike" cap="none" normalizeH="0" baseline="0" dirty="0" smtClean="0">
              <a:ln/>
              <a:effectLst/>
              <a:latin typeface="宋体" pitchFamily="2" charset="-122"/>
              <a:ea typeface="宋体" pitchFamily="2" charset="-122"/>
            </a:rPr>
            <a:t>患者</a:t>
          </a:r>
        </a:p>
      </dgm:t>
    </dgm:pt>
    <dgm:pt modelId="{99F1EEFB-4C32-4D4A-8839-84A7693CEA39}" type="parTrans" cxnId="{2B3A0AB7-6B95-4F85-B993-1C4FE6AEBC68}">
      <dgm:prSet/>
      <dgm:spPr/>
      <dgm:t>
        <a:bodyPr/>
        <a:lstStyle/>
        <a:p>
          <a:endParaRPr lang="zh-CN" altLang="en-US"/>
        </a:p>
      </dgm:t>
    </dgm:pt>
    <dgm:pt modelId="{73B7F48C-1983-4FC4-91E4-444C627EAEEE}" type="sibTrans" cxnId="{2B3A0AB7-6B95-4F85-B993-1C4FE6AEBC68}">
      <dgm:prSet/>
      <dgm:spPr/>
      <dgm:t>
        <a:bodyPr/>
        <a:lstStyle/>
        <a:p>
          <a:endParaRPr lang="zh-CN" altLang="en-US"/>
        </a:p>
      </dgm:t>
    </dgm:pt>
    <dgm:pt modelId="{C713EBE1-E0A3-414D-BB82-FD6B3EB72D0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CN" altLang="en-US" sz="1600" b="1" i="0" u="none" strike="noStrike" cap="none" normalizeH="0" baseline="0" dirty="0" smtClean="0">
              <a:ln/>
              <a:effectLst/>
              <a:latin typeface="宋体" pitchFamily="2" charset="-122"/>
              <a:ea typeface="宋体" pitchFamily="2" charset="-122"/>
            </a:rPr>
            <a:t>文化程度差异</a:t>
          </a:r>
        </a:p>
      </dgm:t>
    </dgm:pt>
    <dgm:pt modelId="{76A8F336-F8BA-4775-B14A-28E9A19D8102}" type="parTrans" cxnId="{E2E8CD41-C588-4B0D-9BEB-27B92E578F70}">
      <dgm:prSet/>
      <dgm:spPr/>
      <dgm:t>
        <a:bodyPr/>
        <a:lstStyle/>
        <a:p>
          <a:endParaRPr lang="zh-CN" altLang="en-US"/>
        </a:p>
      </dgm:t>
    </dgm:pt>
    <dgm:pt modelId="{01B553E6-AB62-407E-9256-F739364C258F}" type="sibTrans" cxnId="{E2E8CD41-C588-4B0D-9BEB-27B92E578F70}">
      <dgm:prSet/>
      <dgm:spPr/>
      <dgm:t>
        <a:bodyPr/>
        <a:lstStyle/>
        <a:p>
          <a:endParaRPr lang="zh-CN" altLang="en-US"/>
        </a:p>
      </dgm:t>
    </dgm:pt>
    <dgm:pt modelId="{0FC863A9-7459-44BA-AA23-AE8307D65BA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CN" altLang="en-US" sz="1600" b="1" i="0" u="none" strike="noStrike" cap="none" normalizeH="0" baseline="0" dirty="0" smtClean="0">
              <a:ln/>
              <a:effectLst/>
              <a:latin typeface="宋体" pitchFamily="2" charset="-122"/>
              <a:ea typeface="宋体" pitchFamily="2" charset="-122"/>
            </a:rPr>
            <a:t>依从性不一致</a:t>
          </a:r>
        </a:p>
      </dgm:t>
    </dgm:pt>
    <dgm:pt modelId="{0CF0AD56-64DE-4209-BC51-3FD5AEC58219}" type="parTrans" cxnId="{A2D0FE45-B9CD-4553-9B73-A613F36879F9}">
      <dgm:prSet/>
      <dgm:spPr/>
      <dgm:t>
        <a:bodyPr/>
        <a:lstStyle/>
        <a:p>
          <a:endParaRPr lang="zh-CN" altLang="en-US"/>
        </a:p>
      </dgm:t>
    </dgm:pt>
    <dgm:pt modelId="{2B7D5698-0411-4CF6-9A51-41E09BEE1BB2}" type="sibTrans" cxnId="{A2D0FE45-B9CD-4553-9B73-A613F36879F9}">
      <dgm:prSet/>
      <dgm:spPr/>
      <dgm:t>
        <a:bodyPr/>
        <a:lstStyle/>
        <a:p>
          <a:endParaRPr lang="zh-CN" altLang="en-US"/>
        </a:p>
      </dgm:t>
    </dgm:pt>
    <dgm:pt modelId="{7379AA4A-2191-4203-889E-0C91FAF155E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CN" altLang="en-US" sz="2400" b="1" i="0" u="none" strike="noStrike" cap="none" normalizeH="0" baseline="0" dirty="0" smtClean="0">
              <a:ln/>
              <a:effectLst/>
              <a:latin typeface="宋体" pitchFamily="2" charset="-122"/>
              <a:ea typeface="宋体" pitchFamily="2" charset="-122"/>
            </a:rPr>
            <a:t>护理人员</a:t>
          </a:r>
        </a:p>
      </dgm:t>
    </dgm:pt>
    <dgm:pt modelId="{BCFC5796-4954-4178-91FE-A6840E8DB7B4}" type="parTrans" cxnId="{952F6060-BB13-4D17-B762-E4EA0D030DB2}">
      <dgm:prSet/>
      <dgm:spPr/>
      <dgm:t>
        <a:bodyPr/>
        <a:lstStyle/>
        <a:p>
          <a:endParaRPr lang="zh-CN" altLang="en-US"/>
        </a:p>
      </dgm:t>
    </dgm:pt>
    <dgm:pt modelId="{B727D704-8DBB-4105-8AD9-4C350358C5B9}" type="sibTrans" cxnId="{952F6060-BB13-4D17-B762-E4EA0D030DB2}">
      <dgm:prSet/>
      <dgm:spPr/>
      <dgm:t>
        <a:bodyPr/>
        <a:lstStyle/>
        <a:p>
          <a:endParaRPr lang="zh-CN" altLang="en-US"/>
        </a:p>
      </dgm:t>
    </dgm:pt>
    <dgm:pt modelId="{062DF667-BC93-4A4D-86EE-CC39CFD2C37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CN" altLang="en-US" sz="1600" b="1" i="0" u="none" strike="noStrike" cap="none" normalizeH="0" baseline="0" dirty="0" smtClean="0">
              <a:ln/>
              <a:effectLst/>
              <a:latin typeface="宋体" pitchFamily="2" charset="-122"/>
              <a:ea typeface="宋体" pitchFamily="2" charset="-122"/>
            </a:rPr>
            <a:t>集中宣教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CN" altLang="en-US" sz="1600" b="1" i="0" u="none" strike="noStrike" cap="none" normalizeH="0" baseline="0" dirty="0" smtClean="0">
              <a:ln/>
              <a:effectLst/>
              <a:latin typeface="宋体" pitchFamily="2" charset="-122"/>
              <a:ea typeface="宋体" pitchFamily="2" charset="-122"/>
            </a:rPr>
            <a:t>频次少</a:t>
          </a:r>
        </a:p>
      </dgm:t>
    </dgm:pt>
    <dgm:pt modelId="{F4EB7337-3468-4EE9-81B1-7991176D5F41}" type="parTrans" cxnId="{9D047F51-FC87-44F9-B6F3-667B5FC8C3AE}">
      <dgm:prSet/>
      <dgm:spPr/>
      <dgm:t>
        <a:bodyPr/>
        <a:lstStyle/>
        <a:p>
          <a:endParaRPr lang="zh-CN" altLang="en-US"/>
        </a:p>
      </dgm:t>
    </dgm:pt>
    <dgm:pt modelId="{C55BA853-E9AD-4115-80C8-BD1851634935}" type="sibTrans" cxnId="{9D047F51-FC87-44F9-B6F3-667B5FC8C3AE}">
      <dgm:prSet/>
      <dgm:spPr/>
      <dgm:t>
        <a:bodyPr/>
        <a:lstStyle/>
        <a:p>
          <a:endParaRPr lang="zh-CN" altLang="en-US"/>
        </a:p>
      </dgm:t>
    </dgm:pt>
    <dgm:pt modelId="{F5172F5D-1633-4A72-84CA-0B0DF9A9F53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CN" altLang="en-US" sz="1600" b="1" i="0" u="none" strike="noStrike" cap="none" normalizeH="0" baseline="0" dirty="0" smtClean="0">
              <a:ln/>
              <a:effectLst/>
              <a:latin typeface="宋体" pitchFamily="2" charset="-122"/>
              <a:ea typeface="宋体" pitchFamily="2" charset="-122"/>
            </a:rPr>
            <a:t>个体化宣教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CN" altLang="en-US" sz="1600" b="1" i="0" u="none" strike="noStrike" cap="none" normalizeH="0" baseline="0" dirty="0" smtClean="0">
              <a:ln/>
              <a:effectLst/>
              <a:latin typeface="宋体" pitchFamily="2" charset="-122"/>
              <a:ea typeface="宋体" pitchFamily="2" charset="-122"/>
            </a:rPr>
            <a:t>不到位</a:t>
          </a:r>
        </a:p>
      </dgm:t>
    </dgm:pt>
    <dgm:pt modelId="{D185D5C1-52F2-4722-95CD-28FF368C70C0}" type="parTrans" cxnId="{AF69F92D-C7BD-41CD-ACF7-8514EDE1B6C9}">
      <dgm:prSet/>
      <dgm:spPr/>
      <dgm:t>
        <a:bodyPr/>
        <a:lstStyle/>
        <a:p>
          <a:endParaRPr lang="zh-CN" altLang="en-US"/>
        </a:p>
      </dgm:t>
    </dgm:pt>
    <dgm:pt modelId="{8061342E-664A-4A12-9FE7-2FB095ACDADD}" type="sibTrans" cxnId="{AF69F92D-C7BD-41CD-ACF7-8514EDE1B6C9}">
      <dgm:prSet/>
      <dgm:spPr/>
      <dgm:t>
        <a:bodyPr/>
        <a:lstStyle/>
        <a:p>
          <a:endParaRPr lang="zh-CN" altLang="en-US"/>
        </a:p>
      </dgm:t>
    </dgm:pt>
    <dgm:pt modelId="{D5150D2D-8A55-4C6A-AE2E-F0985EEBA7C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CN" altLang="en-US" sz="1600" b="1" i="0" u="none" strike="noStrike" cap="none" normalizeH="0" baseline="0" dirty="0" smtClean="0">
              <a:ln/>
              <a:effectLst/>
              <a:latin typeface="宋体" pitchFamily="2" charset="-122"/>
              <a:ea typeface="宋体" pitchFamily="2" charset="-122"/>
            </a:rPr>
            <a:t>人力不足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CN" altLang="en-US" sz="1600" b="1" i="0" u="none" strike="noStrike" cap="none" normalizeH="0" baseline="0" dirty="0" smtClean="0">
              <a:ln/>
              <a:effectLst/>
              <a:latin typeface="宋体" pitchFamily="2" charset="-122"/>
              <a:ea typeface="宋体" pitchFamily="2" charset="-122"/>
            </a:rPr>
            <a:t>忙于处置</a:t>
          </a:r>
        </a:p>
      </dgm:t>
    </dgm:pt>
    <dgm:pt modelId="{CAA0AA2D-F642-40C4-8BF8-256B24A7BCD1}" type="parTrans" cxnId="{48907D20-831F-4358-995A-C3BCB184921A}">
      <dgm:prSet/>
      <dgm:spPr/>
      <dgm:t>
        <a:bodyPr/>
        <a:lstStyle/>
        <a:p>
          <a:endParaRPr lang="zh-CN" altLang="en-US"/>
        </a:p>
      </dgm:t>
    </dgm:pt>
    <dgm:pt modelId="{B9A35CDA-D381-455A-ABE3-30E736FECB2B}" type="sibTrans" cxnId="{48907D20-831F-4358-995A-C3BCB184921A}">
      <dgm:prSet/>
      <dgm:spPr/>
      <dgm:t>
        <a:bodyPr/>
        <a:lstStyle/>
        <a:p>
          <a:endParaRPr lang="zh-CN" altLang="en-US"/>
        </a:p>
      </dgm:t>
    </dgm:pt>
    <dgm:pt modelId="{3C865630-9444-4A45-8A6C-0E4EDAAEA2D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CN" altLang="en-US" sz="1600" b="1" i="0" u="none" strike="noStrike" cap="none" normalizeH="0" baseline="0" dirty="0" smtClean="0">
              <a:ln/>
              <a:effectLst/>
              <a:latin typeface="宋体" pitchFamily="2" charset="-122"/>
              <a:ea typeface="宋体" pitchFamily="2" charset="-122"/>
            </a:rPr>
            <a:t>相关专业知识缺乏</a:t>
          </a:r>
        </a:p>
      </dgm:t>
    </dgm:pt>
    <dgm:pt modelId="{ED019111-5F46-47DA-8534-474A1F1F794C}" type="parTrans" cxnId="{27FA45F1-4603-4F48-8483-7D40FF12F26E}">
      <dgm:prSet/>
      <dgm:spPr/>
      <dgm:t>
        <a:bodyPr/>
        <a:lstStyle/>
        <a:p>
          <a:endParaRPr lang="zh-CN" altLang="en-US"/>
        </a:p>
      </dgm:t>
    </dgm:pt>
    <dgm:pt modelId="{F64AB071-B399-44F8-8AF8-669B7E0E8776}" type="sibTrans" cxnId="{27FA45F1-4603-4F48-8483-7D40FF12F26E}">
      <dgm:prSet/>
      <dgm:spPr/>
      <dgm:t>
        <a:bodyPr/>
        <a:lstStyle/>
        <a:p>
          <a:endParaRPr lang="zh-CN" altLang="en-US"/>
        </a:p>
      </dgm:t>
    </dgm:pt>
    <dgm:pt modelId="{FBF41F72-FFB2-42A2-A2F2-C80880CB481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CN" altLang="en-US" sz="2400" b="1" i="0" u="none" strike="noStrike" cap="none" normalizeH="0" baseline="0" dirty="0" smtClean="0">
              <a:ln/>
              <a:effectLst/>
              <a:latin typeface="宋体" pitchFamily="2" charset="-122"/>
              <a:ea typeface="宋体" pitchFamily="2" charset="-122"/>
            </a:rPr>
            <a:t>病区</a:t>
          </a:r>
        </a:p>
      </dgm:t>
    </dgm:pt>
    <dgm:pt modelId="{A65B64CB-550D-426F-9A61-DDFB62E455B0}" type="parTrans" cxnId="{6376E611-8FFC-409F-AA28-ABCF9B5754F8}">
      <dgm:prSet/>
      <dgm:spPr/>
      <dgm:t>
        <a:bodyPr/>
        <a:lstStyle/>
        <a:p>
          <a:endParaRPr lang="zh-CN" altLang="en-US"/>
        </a:p>
      </dgm:t>
    </dgm:pt>
    <dgm:pt modelId="{D253A645-8B86-4822-8039-E32C4EF1D35A}" type="sibTrans" cxnId="{6376E611-8FFC-409F-AA28-ABCF9B5754F8}">
      <dgm:prSet/>
      <dgm:spPr/>
      <dgm:t>
        <a:bodyPr/>
        <a:lstStyle/>
        <a:p>
          <a:endParaRPr lang="zh-CN" altLang="en-US"/>
        </a:p>
      </dgm:t>
    </dgm:pt>
    <dgm:pt modelId="{667E91B6-19B2-4383-9DB1-1910D70D5D3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CN" altLang="en-US" sz="1600" b="1" i="0" u="none" strike="noStrike" cap="none" normalizeH="0" baseline="0" dirty="0" smtClean="0">
              <a:ln/>
              <a:effectLst/>
              <a:latin typeface="宋体" pitchFamily="2" charset="-122"/>
              <a:ea typeface="宋体" pitchFamily="2" charset="-122"/>
            </a:rPr>
            <a:t>手册设立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CN" altLang="en-US" sz="1600" b="1" i="0" u="none" strike="noStrike" cap="none" normalizeH="0" baseline="0" dirty="0" smtClean="0">
              <a:ln/>
              <a:effectLst/>
              <a:latin typeface="宋体" pitchFamily="2" charset="-122"/>
              <a:ea typeface="宋体" pitchFamily="2" charset="-122"/>
            </a:rPr>
            <a:t>不完善</a:t>
          </a:r>
        </a:p>
      </dgm:t>
    </dgm:pt>
    <dgm:pt modelId="{61629481-A527-4578-92B4-D540C66AD12F}" type="parTrans" cxnId="{47625D67-61E4-437B-B22B-3EBAB5DC4854}">
      <dgm:prSet/>
      <dgm:spPr/>
      <dgm:t>
        <a:bodyPr/>
        <a:lstStyle/>
        <a:p>
          <a:endParaRPr lang="zh-CN" altLang="en-US"/>
        </a:p>
      </dgm:t>
    </dgm:pt>
    <dgm:pt modelId="{863B8090-F189-454A-9E66-30973EEC132F}" type="sibTrans" cxnId="{47625D67-61E4-437B-B22B-3EBAB5DC4854}">
      <dgm:prSet/>
      <dgm:spPr/>
      <dgm:t>
        <a:bodyPr/>
        <a:lstStyle/>
        <a:p>
          <a:endParaRPr lang="zh-CN" altLang="en-US"/>
        </a:p>
      </dgm:t>
    </dgm:pt>
    <dgm:pt modelId="{6276EB50-FCA4-4D2A-963E-B1F90BEE481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CN" altLang="en-US" sz="1600" b="1" i="0" u="none" strike="noStrike" cap="none" normalizeH="0" baseline="0" dirty="0" smtClean="0">
              <a:ln/>
              <a:effectLst/>
              <a:latin typeface="宋体" pitchFamily="2" charset="-122"/>
              <a:ea typeface="宋体" pitchFamily="2" charset="-122"/>
            </a:rPr>
            <a:t>宣传板（栏）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CN" altLang="en-US" sz="1600" b="1" i="0" u="none" strike="noStrike" cap="none" normalizeH="0" baseline="0" dirty="0" smtClean="0">
              <a:ln/>
              <a:effectLst/>
              <a:latin typeface="宋体" pitchFamily="2" charset="-122"/>
              <a:ea typeface="宋体" pitchFamily="2" charset="-122"/>
            </a:rPr>
            <a:t>不完善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1" lang="zh-CN" altLang="en-US" sz="1400" b="1" i="0" u="none" strike="noStrike" cap="none" normalizeH="0" baseline="0" dirty="0" smtClean="0">
            <a:ln/>
            <a:effectLst/>
            <a:latin typeface="Times New Roman" pitchFamily="18" charset="0"/>
            <a:ea typeface="PMingLiU" pitchFamily="18" charset="-120"/>
          </a:endParaRPr>
        </a:p>
      </dgm:t>
    </dgm:pt>
    <dgm:pt modelId="{27EC2B28-2063-4209-A103-60861FBF364B}" type="parTrans" cxnId="{37032576-8233-41FC-9086-D6DE26F90390}">
      <dgm:prSet/>
      <dgm:spPr/>
      <dgm:t>
        <a:bodyPr/>
        <a:lstStyle/>
        <a:p>
          <a:endParaRPr lang="zh-CN" altLang="en-US"/>
        </a:p>
      </dgm:t>
    </dgm:pt>
    <dgm:pt modelId="{F878617B-F447-4785-B356-02F4A16CB3C4}" type="sibTrans" cxnId="{37032576-8233-41FC-9086-D6DE26F90390}">
      <dgm:prSet/>
      <dgm:spPr/>
      <dgm:t>
        <a:bodyPr/>
        <a:lstStyle/>
        <a:p>
          <a:endParaRPr lang="zh-CN" altLang="en-US"/>
        </a:p>
      </dgm:t>
    </dgm:pt>
    <dgm:pt modelId="{370665F7-9FE2-4746-84B8-8F4A2AB582E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CN" altLang="en-US" sz="2400" b="1" i="0" u="none" strike="noStrike" cap="none" normalizeH="0" baseline="0" dirty="0" smtClean="0">
              <a:ln/>
              <a:effectLst/>
              <a:latin typeface="宋体" pitchFamily="2" charset="-122"/>
              <a:ea typeface="宋体" pitchFamily="2" charset="-122"/>
            </a:rPr>
            <a:t>材料</a:t>
          </a:r>
        </a:p>
      </dgm:t>
    </dgm:pt>
    <dgm:pt modelId="{04681E4F-2A3E-41D3-9900-8BC3E1428775}" type="parTrans" cxnId="{ADA1F256-2621-4DB4-AC6F-E746803C1C1F}">
      <dgm:prSet/>
      <dgm:spPr/>
      <dgm:t>
        <a:bodyPr/>
        <a:lstStyle/>
        <a:p>
          <a:endParaRPr lang="zh-CN" altLang="en-US"/>
        </a:p>
      </dgm:t>
    </dgm:pt>
    <dgm:pt modelId="{94FDC821-9330-4BC1-9886-F16571391056}" type="sibTrans" cxnId="{ADA1F256-2621-4DB4-AC6F-E746803C1C1F}">
      <dgm:prSet/>
      <dgm:spPr/>
      <dgm:t>
        <a:bodyPr/>
        <a:lstStyle/>
        <a:p>
          <a:endParaRPr lang="zh-CN" altLang="en-US"/>
        </a:p>
      </dgm:t>
    </dgm:pt>
    <dgm:pt modelId="{82E83B65-337E-4FA3-8360-1D9B43D2C51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CN" altLang="en-US" sz="1600" b="1" i="0" u="none" strike="noStrike" cap="none" normalizeH="0" baseline="0" dirty="0" smtClean="0">
              <a:ln/>
              <a:effectLst/>
              <a:latin typeface="宋体" pitchFamily="2" charset="-122"/>
              <a:ea typeface="宋体" pitchFamily="2" charset="-122"/>
            </a:rPr>
            <a:t>制度、流程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CN" altLang="en-US" sz="1600" b="1" i="0" u="none" strike="noStrike" cap="none" normalizeH="0" baseline="0" dirty="0" smtClean="0">
              <a:ln/>
              <a:effectLst/>
              <a:latin typeface="宋体" pitchFamily="2" charset="-122"/>
              <a:ea typeface="宋体" pitchFamily="2" charset="-122"/>
            </a:rPr>
            <a:t>无更新</a:t>
          </a:r>
        </a:p>
      </dgm:t>
    </dgm:pt>
    <dgm:pt modelId="{B8C800E0-8B44-4D0B-8C31-EB30A9CC59CC}" type="parTrans" cxnId="{BBB129BB-BBEC-4D0B-A691-3DFC04AEE376}">
      <dgm:prSet/>
      <dgm:spPr/>
      <dgm:t>
        <a:bodyPr/>
        <a:lstStyle/>
        <a:p>
          <a:endParaRPr lang="zh-CN" altLang="en-US"/>
        </a:p>
      </dgm:t>
    </dgm:pt>
    <dgm:pt modelId="{359641AB-F195-4C12-9D38-EB921C8D8A48}" type="sibTrans" cxnId="{BBB129BB-BBEC-4D0B-A691-3DFC04AEE376}">
      <dgm:prSet/>
      <dgm:spPr/>
      <dgm:t>
        <a:bodyPr/>
        <a:lstStyle/>
        <a:p>
          <a:endParaRPr lang="zh-CN" altLang="en-US"/>
        </a:p>
      </dgm:t>
    </dgm:pt>
    <dgm:pt modelId="{9E5AF92A-D694-4B80-9F25-57FFD8E87463}">
      <dgm:prSet custT="1"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CN" altLang="en-US" sz="1600" b="1" i="0" u="none" strike="noStrike" cap="none" normalizeH="0" baseline="0" dirty="0" smtClean="0">
              <a:ln/>
              <a:effectLst/>
              <a:latin typeface="宋体" pitchFamily="2" charset="-122"/>
              <a:ea typeface="宋体" pitchFamily="2" charset="-122"/>
            </a:rPr>
            <a:t>相关作业、规范再改造</a:t>
          </a:r>
        </a:p>
      </dgm:t>
    </dgm:pt>
    <dgm:pt modelId="{0E501AD7-D8CD-4BB3-B3A7-45A0314B517B}" type="parTrans" cxnId="{FEB490FC-FE56-460B-B3E7-B4CB77879F6A}">
      <dgm:prSet/>
      <dgm:spPr/>
      <dgm:t>
        <a:bodyPr/>
        <a:lstStyle/>
        <a:p>
          <a:endParaRPr lang="zh-CN" altLang="en-US"/>
        </a:p>
      </dgm:t>
    </dgm:pt>
    <dgm:pt modelId="{56F25280-870C-4D36-A86E-4CEDD0D0A9AA}" type="sibTrans" cxnId="{FEB490FC-FE56-460B-B3E7-B4CB77879F6A}">
      <dgm:prSet/>
      <dgm:spPr/>
      <dgm:t>
        <a:bodyPr/>
        <a:lstStyle/>
        <a:p>
          <a:endParaRPr lang="zh-CN" altLang="en-US"/>
        </a:p>
      </dgm:t>
    </dgm:pt>
    <dgm:pt modelId="{CFE2797E-512E-4771-92BF-4C2C3CF766E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CN" altLang="en-US" sz="1600" b="1" i="0" u="none" strike="noStrike" cap="none" normalizeH="0" baseline="0" dirty="0" smtClean="0">
              <a:ln/>
              <a:effectLst/>
              <a:latin typeface="宋体" pitchFamily="2" charset="-122"/>
              <a:ea typeface="宋体" pitchFamily="2" charset="-122"/>
            </a:rPr>
            <a:t>护理质控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CN" altLang="en-US" sz="1600" b="1" i="0" u="none" strike="noStrike" cap="none" normalizeH="0" baseline="0" dirty="0" smtClean="0">
              <a:ln/>
              <a:effectLst/>
              <a:latin typeface="宋体" pitchFamily="2" charset="-122"/>
              <a:ea typeface="宋体" pitchFamily="2" charset="-122"/>
            </a:rPr>
            <a:t>未落实到实处</a:t>
          </a:r>
        </a:p>
      </dgm:t>
    </dgm:pt>
    <dgm:pt modelId="{D84D7471-4600-414C-BCBF-7DE91F05947A}" type="parTrans" cxnId="{3B223E23-62AE-4C50-A0A8-81546A5D5FE7}">
      <dgm:prSet/>
      <dgm:spPr/>
      <dgm:t>
        <a:bodyPr/>
        <a:lstStyle/>
        <a:p>
          <a:endParaRPr lang="zh-CN" altLang="en-US"/>
        </a:p>
      </dgm:t>
    </dgm:pt>
    <dgm:pt modelId="{3C916BBE-020D-44E7-B6B4-8204FB92D80E}" type="sibTrans" cxnId="{3B223E23-62AE-4C50-A0A8-81546A5D5FE7}">
      <dgm:prSet/>
      <dgm:spPr/>
      <dgm:t>
        <a:bodyPr/>
        <a:lstStyle/>
        <a:p>
          <a:endParaRPr lang="zh-CN" altLang="en-US"/>
        </a:p>
      </dgm:t>
    </dgm:pt>
    <dgm:pt modelId="{1C7E5AD2-1801-472C-B34B-E200CEB6C1D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CN" altLang="en-US" sz="1600" b="1" i="0" u="none" strike="noStrike" cap="none" normalizeH="0" baseline="0" dirty="0" smtClean="0">
              <a:ln/>
              <a:effectLst/>
              <a:latin typeface="宋体" pitchFamily="2" charset="-122"/>
              <a:ea typeface="宋体" pitchFamily="2" charset="-122"/>
            </a:rPr>
            <a:t>执行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CN" altLang="en-US" sz="1600" b="1" i="0" u="none" strike="noStrike" cap="none" normalizeH="0" baseline="0" dirty="0" smtClean="0">
              <a:ln/>
              <a:effectLst/>
              <a:latin typeface="宋体" pitchFamily="2" charset="-122"/>
              <a:ea typeface="宋体" pitchFamily="2" charset="-122"/>
            </a:rPr>
            <a:t>细心度</a:t>
          </a:r>
        </a:p>
      </dgm:t>
    </dgm:pt>
    <dgm:pt modelId="{28BE7E51-049E-44BB-B509-7A7868C181F5}" type="parTrans" cxnId="{9D03BBD5-B7B9-47DE-A32E-EC83573180E9}">
      <dgm:prSet/>
      <dgm:spPr/>
      <dgm:t>
        <a:bodyPr/>
        <a:lstStyle/>
        <a:p>
          <a:endParaRPr lang="zh-CN" altLang="en-US"/>
        </a:p>
      </dgm:t>
    </dgm:pt>
    <dgm:pt modelId="{87E6B39F-E9CC-49B0-98A4-C2897175771D}" type="sibTrans" cxnId="{9D03BBD5-B7B9-47DE-A32E-EC83573180E9}">
      <dgm:prSet/>
      <dgm:spPr/>
      <dgm:t>
        <a:bodyPr/>
        <a:lstStyle/>
        <a:p>
          <a:endParaRPr lang="zh-CN" altLang="en-US"/>
        </a:p>
      </dgm:t>
    </dgm:pt>
    <dgm:pt modelId="{A8FB6A63-9306-4090-9126-479707250DA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CN" altLang="en-US" sz="1600" b="1" i="0" u="none" strike="noStrike" cap="none" normalizeH="0" baseline="0" dirty="0" smtClean="0">
              <a:ln/>
              <a:effectLst/>
              <a:latin typeface="宋体" pitchFamily="2" charset="-122"/>
              <a:ea typeface="宋体" pitchFamily="2" charset="-122"/>
            </a:rPr>
            <a:t>缺少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CN" altLang="en-US" sz="1600" b="1" i="0" u="none" strike="noStrike" cap="none" normalizeH="0" baseline="0" dirty="0" smtClean="0">
              <a:ln/>
              <a:effectLst/>
              <a:latin typeface="宋体" pitchFamily="2" charset="-122"/>
              <a:ea typeface="宋体" pitchFamily="2" charset="-122"/>
            </a:rPr>
            <a:t>查房</a:t>
          </a:r>
        </a:p>
      </dgm:t>
    </dgm:pt>
    <dgm:pt modelId="{BFAA7C43-7BDB-4526-AF17-79B85D84015F}" type="parTrans" cxnId="{7BAF3011-C4FF-420C-8C2F-A3D128E172EA}">
      <dgm:prSet/>
      <dgm:spPr/>
      <dgm:t>
        <a:bodyPr/>
        <a:lstStyle/>
        <a:p>
          <a:endParaRPr lang="zh-CN" altLang="en-US"/>
        </a:p>
      </dgm:t>
    </dgm:pt>
    <dgm:pt modelId="{88FF785B-D1F2-499E-A4DE-F28352A69543}" type="sibTrans" cxnId="{7BAF3011-C4FF-420C-8C2F-A3D128E172EA}">
      <dgm:prSet/>
      <dgm:spPr/>
      <dgm:t>
        <a:bodyPr/>
        <a:lstStyle/>
        <a:p>
          <a:endParaRPr lang="zh-CN" altLang="en-US"/>
        </a:p>
      </dgm:t>
    </dgm:pt>
    <dgm:pt modelId="{90F6ABCC-1C5B-46DF-A0A7-9B0B3AFDDE00}" type="pres">
      <dgm:prSet presAssocID="{955AB93F-2EA8-4058-9E87-5A54C8C3355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D0083AB-7195-41D4-AD0B-34BDB3CD551F}" type="pres">
      <dgm:prSet presAssocID="{689515ED-715C-444B-AD54-C0CA2D9A7DAA}" presName="hierRoot1" presStyleCnt="0">
        <dgm:presLayoutVars>
          <dgm:hierBranch/>
        </dgm:presLayoutVars>
      </dgm:prSet>
      <dgm:spPr/>
    </dgm:pt>
    <dgm:pt modelId="{9C5FDC6D-148A-4FED-B1B2-ABAD30F833C9}" type="pres">
      <dgm:prSet presAssocID="{689515ED-715C-444B-AD54-C0CA2D9A7DAA}" presName="rootComposite1" presStyleCnt="0"/>
      <dgm:spPr/>
    </dgm:pt>
    <dgm:pt modelId="{9612AA39-F193-4596-8277-DC9308C47A26}" type="pres">
      <dgm:prSet presAssocID="{689515ED-715C-444B-AD54-C0CA2D9A7DAA}" presName="rootText1" presStyleLbl="node0" presStyleIdx="0" presStyleCnt="1" custScaleX="29347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4D30695-65C3-49CF-99B2-C0BD86D42621}" type="pres">
      <dgm:prSet presAssocID="{689515ED-715C-444B-AD54-C0CA2D9A7DAA}" presName="rootConnector1" presStyleLbl="node1" presStyleIdx="0" presStyleCnt="0"/>
      <dgm:spPr/>
      <dgm:t>
        <a:bodyPr/>
        <a:lstStyle/>
        <a:p>
          <a:endParaRPr lang="zh-CN" altLang="en-US"/>
        </a:p>
      </dgm:t>
    </dgm:pt>
    <dgm:pt modelId="{F94DE89F-9123-44EA-90DC-3E51D39C2A4B}" type="pres">
      <dgm:prSet presAssocID="{689515ED-715C-444B-AD54-C0CA2D9A7DAA}" presName="hierChild2" presStyleCnt="0"/>
      <dgm:spPr/>
    </dgm:pt>
    <dgm:pt modelId="{80FD53F5-11AB-4F22-B728-935B51234A8D}" type="pres">
      <dgm:prSet presAssocID="{99F1EEFB-4C32-4D4A-8839-84A7693CEA39}" presName="Name35" presStyleLbl="parChTrans1D2" presStyleIdx="0" presStyleCnt="5"/>
      <dgm:spPr/>
      <dgm:t>
        <a:bodyPr/>
        <a:lstStyle/>
        <a:p>
          <a:endParaRPr lang="zh-CN" altLang="en-US"/>
        </a:p>
      </dgm:t>
    </dgm:pt>
    <dgm:pt modelId="{63312D4B-49B0-4F22-A8E7-88625519A608}" type="pres">
      <dgm:prSet presAssocID="{3CD51EE5-AE5D-4370-9772-1736191A2AD1}" presName="hierRoot2" presStyleCnt="0">
        <dgm:presLayoutVars>
          <dgm:hierBranch val="r"/>
        </dgm:presLayoutVars>
      </dgm:prSet>
      <dgm:spPr/>
    </dgm:pt>
    <dgm:pt modelId="{CEF9BAF3-6C2F-40E4-AC82-37151242152F}" type="pres">
      <dgm:prSet presAssocID="{3CD51EE5-AE5D-4370-9772-1736191A2AD1}" presName="rootComposite" presStyleCnt="0"/>
      <dgm:spPr/>
    </dgm:pt>
    <dgm:pt modelId="{0588973C-59FF-4F10-81B5-85FEB0671CFE}" type="pres">
      <dgm:prSet presAssocID="{3CD51EE5-AE5D-4370-9772-1736191A2AD1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182C619-5EF9-45BF-937B-14CC17E77D95}" type="pres">
      <dgm:prSet presAssocID="{3CD51EE5-AE5D-4370-9772-1736191A2AD1}" presName="rootConnector" presStyleLbl="node2" presStyleIdx="0" presStyleCnt="5"/>
      <dgm:spPr/>
      <dgm:t>
        <a:bodyPr/>
        <a:lstStyle/>
        <a:p>
          <a:endParaRPr lang="zh-CN" altLang="en-US"/>
        </a:p>
      </dgm:t>
    </dgm:pt>
    <dgm:pt modelId="{C599562A-937E-40E5-A8D0-9E536CFB7461}" type="pres">
      <dgm:prSet presAssocID="{3CD51EE5-AE5D-4370-9772-1736191A2AD1}" presName="hierChild4" presStyleCnt="0"/>
      <dgm:spPr/>
    </dgm:pt>
    <dgm:pt modelId="{AE58A7BD-6D4E-429A-9BDF-FBE0D9DA5D49}" type="pres">
      <dgm:prSet presAssocID="{76A8F336-F8BA-4775-B14A-28E9A19D8102}" presName="Name50" presStyleLbl="parChTrans1D3" presStyleIdx="0" presStyleCnt="12"/>
      <dgm:spPr/>
      <dgm:t>
        <a:bodyPr/>
        <a:lstStyle/>
        <a:p>
          <a:endParaRPr lang="zh-CN" altLang="en-US"/>
        </a:p>
      </dgm:t>
    </dgm:pt>
    <dgm:pt modelId="{F634C770-323F-41A5-A1ED-4F1BBEBB4DF2}" type="pres">
      <dgm:prSet presAssocID="{C713EBE1-E0A3-414D-BB82-FD6B3EB72D06}" presName="hierRoot2" presStyleCnt="0">
        <dgm:presLayoutVars>
          <dgm:hierBranch val="r"/>
        </dgm:presLayoutVars>
      </dgm:prSet>
      <dgm:spPr/>
    </dgm:pt>
    <dgm:pt modelId="{47B2C969-6777-434B-80C4-55E0B9752C72}" type="pres">
      <dgm:prSet presAssocID="{C713EBE1-E0A3-414D-BB82-FD6B3EB72D06}" presName="rootComposite" presStyleCnt="0"/>
      <dgm:spPr/>
    </dgm:pt>
    <dgm:pt modelId="{0DAB7C9C-5CD1-40BB-93E6-DD550873237A}" type="pres">
      <dgm:prSet presAssocID="{C713EBE1-E0A3-414D-BB82-FD6B3EB72D06}" presName="rootText" presStyleLbl="node3" presStyleIdx="0" presStyleCnt="1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3B8E7A3-EB47-4CEE-9615-6DBC78C17200}" type="pres">
      <dgm:prSet presAssocID="{C713EBE1-E0A3-414D-BB82-FD6B3EB72D06}" presName="rootConnector" presStyleLbl="node3" presStyleIdx="0" presStyleCnt="12"/>
      <dgm:spPr/>
      <dgm:t>
        <a:bodyPr/>
        <a:lstStyle/>
        <a:p>
          <a:endParaRPr lang="zh-CN" altLang="en-US"/>
        </a:p>
      </dgm:t>
    </dgm:pt>
    <dgm:pt modelId="{C23F75E9-48FD-4DA8-BF47-C9B7376D270E}" type="pres">
      <dgm:prSet presAssocID="{C713EBE1-E0A3-414D-BB82-FD6B3EB72D06}" presName="hierChild4" presStyleCnt="0"/>
      <dgm:spPr/>
    </dgm:pt>
    <dgm:pt modelId="{F5DC3F31-AC87-4A55-8098-14BBADE0BB27}" type="pres">
      <dgm:prSet presAssocID="{C713EBE1-E0A3-414D-BB82-FD6B3EB72D06}" presName="hierChild5" presStyleCnt="0"/>
      <dgm:spPr/>
    </dgm:pt>
    <dgm:pt modelId="{6C8B5A0B-6AF3-4704-8D47-B25A043512AE}" type="pres">
      <dgm:prSet presAssocID="{0CF0AD56-64DE-4209-BC51-3FD5AEC58219}" presName="Name50" presStyleLbl="parChTrans1D3" presStyleIdx="1" presStyleCnt="12"/>
      <dgm:spPr/>
      <dgm:t>
        <a:bodyPr/>
        <a:lstStyle/>
        <a:p>
          <a:endParaRPr lang="zh-CN" altLang="en-US"/>
        </a:p>
      </dgm:t>
    </dgm:pt>
    <dgm:pt modelId="{AE5FC6DF-6F9E-498A-ABAB-DAD717AC5AE2}" type="pres">
      <dgm:prSet presAssocID="{0FC863A9-7459-44BA-AA23-AE8307D65BA7}" presName="hierRoot2" presStyleCnt="0">
        <dgm:presLayoutVars>
          <dgm:hierBranch val="r"/>
        </dgm:presLayoutVars>
      </dgm:prSet>
      <dgm:spPr/>
    </dgm:pt>
    <dgm:pt modelId="{E28339A6-AFA2-415F-B69E-9F5A4DA2B1E2}" type="pres">
      <dgm:prSet presAssocID="{0FC863A9-7459-44BA-AA23-AE8307D65BA7}" presName="rootComposite" presStyleCnt="0"/>
      <dgm:spPr/>
    </dgm:pt>
    <dgm:pt modelId="{98C37601-6410-462E-9445-9D726EA7E8C0}" type="pres">
      <dgm:prSet presAssocID="{0FC863A9-7459-44BA-AA23-AE8307D65BA7}" presName="rootText" presStyleLbl="node3" presStyleIdx="1" presStyleCnt="1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FE27475-2683-4FB7-A666-BF0A38779B2F}" type="pres">
      <dgm:prSet presAssocID="{0FC863A9-7459-44BA-AA23-AE8307D65BA7}" presName="rootConnector" presStyleLbl="node3" presStyleIdx="1" presStyleCnt="12"/>
      <dgm:spPr/>
      <dgm:t>
        <a:bodyPr/>
        <a:lstStyle/>
        <a:p>
          <a:endParaRPr lang="zh-CN" altLang="en-US"/>
        </a:p>
      </dgm:t>
    </dgm:pt>
    <dgm:pt modelId="{36BC6E89-D9BE-4FBC-9B81-7D26EA761672}" type="pres">
      <dgm:prSet presAssocID="{0FC863A9-7459-44BA-AA23-AE8307D65BA7}" presName="hierChild4" presStyleCnt="0"/>
      <dgm:spPr/>
    </dgm:pt>
    <dgm:pt modelId="{891F4483-15E4-4316-B863-8FFF6DA36387}" type="pres">
      <dgm:prSet presAssocID="{0FC863A9-7459-44BA-AA23-AE8307D65BA7}" presName="hierChild5" presStyleCnt="0"/>
      <dgm:spPr/>
    </dgm:pt>
    <dgm:pt modelId="{12E39725-AEC6-4DCD-88F1-DFF5F3EB3237}" type="pres">
      <dgm:prSet presAssocID="{3CD51EE5-AE5D-4370-9772-1736191A2AD1}" presName="hierChild5" presStyleCnt="0"/>
      <dgm:spPr/>
    </dgm:pt>
    <dgm:pt modelId="{18CD1856-5F9F-4DE3-9747-8B3C258BCE8A}" type="pres">
      <dgm:prSet presAssocID="{BCFC5796-4954-4178-91FE-A6840E8DB7B4}" presName="Name35" presStyleLbl="parChTrans1D2" presStyleIdx="1" presStyleCnt="5"/>
      <dgm:spPr/>
      <dgm:t>
        <a:bodyPr/>
        <a:lstStyle/>
        <a:p>
          <a:endParaRPr lang="zh-CN" altLang="en-US"/>
        </a:p>
      </dgm:t>
    </dgm:pt>
    <dgm:pt modelId="{5BA91D32-5633-49D8-A769-50A6A2BFA6F1}" type="pres">
      <dgm:prSet presAssocID="{7379AA4A-2191-4203-889E-0C91FAF155EB}" presName="hierRoot2" presStyleCnt="0">
        <dgm:presLayoutVars>
          <dgm:hierBranch val="r"/>
        </dgm:presLayoutVars>
      </dgm:prSet>
      <dgm:spPr/>
    </dgm:pt>
    <dgm:pt modelId="{F1F55127-2A74-4E98-9107-E17A2B8DAE99}" type="pres">
      <dgm:prSet presAssocID="{7379AA4A-2191-4203-889E-0C91FAF155EB}" presName="rootComposite" presStyleCnt="0"/>
      <dgm:spPr/>
    </dgm:pt>
    <dgm:pt modelId="{A700ACF2-D653-41E3-8EB3-D6493EE5848B}" type="pres">
      <dgm:prSet presAssocID="{7379AA4A-2191-4203-889E-0C91FAF155EB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8AB5FB5-4E40-4571-BBCC-648112B733E7}" type="pres">
      <dgm:prSet presAssocID="{7379AA4A-2191-4203-889E-0C91FAF155EB}" presName="rootConnector" presStyleLbl="node2" presStyleIdx="1" presStyleCnt="5"/>
      <dgm:spPr/>
      <dgm:t>
        <a:bodyPr/>
        <a:lstStyle/>
        <a:p>
          <a:endParaRPr lang="zh-CN" altLang="en-US"/>
        </a:p>
      </dgm:t>
    </dgm:pt>
    <dgm:pt modelId="{0B145BC1-DA79-43EA-B967-CC03F0A6010F}" type="pres">
      <dgm:prSet presAssocID="{7379AA4A-2191-4203-889E-0C91FAF155EB}" presName="hierChild4" presStyleCnt="0"/>
      <dgm:spPr/>
    </dgm:pt>
    <dgm:pt modelId="{A046A031-F4A7-4E88-8C03-3693CC66B5F8}" type="pres">
      <dgm:prSet presAssocID="{F4EB7337-3468-4EE9-81B1-7991176D5F41}" presName="Name50" presStyleLbl="parChTrans1D3" presStyleIdx="2" presStyleCnt="12"/>
      <dgm:spPr/>
      <dgm:t>
        <a:bodyPr/>
        <a:lstStyle/>
        <a:p>
          <a:endParaRPr lang="zh-CN" altLang="en-US"/>
        </a:p>
      </dgm:t>
    </dgm:pt>
    <dgm:pt modelId="{AAFFEEED-1ECA-4E32-BA12-9661BA740EF0}" type="pres">
      <dgm:prSet presAssocID="{062DF667-BC93-4A4D-86EE-CC39CFD2C37B}" presName="hierRoot2" presStyleCnt="0">
        <dgm:presLayoutVars>
          <dgm:hierBranch val="r"/>
        </dgm:presLayoutVars>
      </dgm:prSet>
      <dgm:spPr/>
    </dgm:pt>
    <dgm:pt modelId="{6611AC92-6E09-474B-9C20-621FB126D1D0}" type="pres">
      <dgm:prSet presAssocID="{062DF667-BC93-4A4D-86EE-CC39CFD2C37B}" presName="rootComposite" presStyleCnt="0"/>
      <dgm:spPr/>
    </dgm:pt>
    <dgm:pt modelId="{A6EFD26D-B4A1-4186-9461-29496EE4C579}" type="pres">
      <dgm:prSet presAssocID="{062DF667-BC93-4A4D-86EE-CC39CFD2C37B}" presName="rootText" presStyleLbl="node3" presStyleIdx="2" presStyleCnt="1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3D1D299-CB51-4C76-A240-87C8C201F4E8}" type="pres">
      <dgm:prSet presAssocID="{062DF667-BC93-4A4D-86EE-CC39CFD2C37B}" presName="rootConnector" presStyleLbl="node3" presStyleIdx="2" presStyleCnt="12"/>
      <dgm:spPr/>
      <dgm:t>
        <a:bodyPr/>
        <a:lstStyle/>
        <a:p>
          <a:endParaRPr lang="zh-CN" altLang="en-US"/>
        </a:p>
      </dgm:t>
    </dgm:pt>
    <dgm:pt modelId="{496F34C1-E668-4656-AEA0-C4A366F191D3}" type="pres">
      <dgm:prSet presAssocID="{062DF667-BC93-4A4D-86EE-CC39CFD2C37B}" presName="hierChild4" presStyleCnt="0"/>
      <dgm:spPr/>
    </dgm:pt>
    <dgm:pt modelId="{8B12D199-6B4A-4A9D-B219-7A4B694B6966}" type="pres">
      <dgm:prSet presAssocID="{062DF667-BC93-4A4D-86EE-CC39CFD2C37B}" presName="hierChild5" presStyleCnt="0"/>
      <dgm:spPr/>
    </dgm:pt>
    <dgm:pt modelId="{0A6C6FBF-373F-46CA-8D24-4D83731E9696}" type="pres">
      <dgm:prSet presAssocID="{D185D5C1-52F2-4722-95CD-28FF368C70C0}" presName="Name50" presStyleLbl="parChTrans1D3" presStyleIdx="3" presStyleCnt="12"/>
      <dgm:spPr/>
      <dgm:t>
        <a:bodyPr/>
        <a:lstStyle/>
        <a:p>
          <a:endParaRPr lang="zh-CN" altLang="en-US"/>
        </a:p>
      </dgm:t>
    </dgm:pt>
    <dgm:pt modelId="{0B0FA35E-4742-4AAD-B539-35E97BB32606}" type="pres">
      <dgm:prSet presAssocID="{F5172F5D-1633-4A72-84CA-0B0DF9A9F538}" presName="hierRoot2" presStyleCnt="0">
        <dgm:presLayoutVars>
          <dgm:hierBranch val="r"/>
        </dgm:presLayoutVars>
      </dgm:prSet>
      <dgm:spPr/>
    </dgm:pt>
    <dgm:pt modelId="{86C2FD92-CF79-4FE7-83A8-D2191F342F76}" type="pres">
      <dgm:prSet presAssocID="{F5172F5D-1633-4A72-84CA-0B0DF9A9F538}" presName="rootComposite" presStyleCnt="0"/>
      <dgm:spPr/>
    </dgm:pt>
    <dgm:pt modelId="{35832D62-DB1B-4EDB-9181-1FB43599C6CF}" type="pres">
      <dgm:prSet presAssocID="{F5172F5D-1633-4A72-84CA-0B0DF9A9F538}" presName="rootText" presStyleLbl="node3" presStyleIdx="3" presStyleCnt="1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966691B-16DF-426A-9F59-88A9D0DBB47A}" type="pres">
      <dgm:prSet presAssocID="{F5172F5D-1633-4A72-84CA-0B0DF9A9F538}" presName="rootConnector" presStyleLbl="node3" presStyleIdx="3" presStyleCnt="12"/>
      <dgm:spPr/>
      <dgm:t>
        <a:bodyPr/>
        <a:lstStyle/>
        <a:p>
          <a:endParaRPr lang="zh-CN" altLang="en-US"/>
        </a:p>
      </dgm:t>
    </dgm:pt>
    <dgm:pt modelId="{349ACD38-F54A-43F9-9C7F-81255887A3E1}" type="pres">
      <dgm:prSet presAssocID="{F5172F5D-1633-4A72-84CA-0B0DF9A9F538}" presName="hierChild4" presStyleCnt="0"/>
      <dgm:spPr/>
    </dgm:pt>
    <dgm:pt modelId="{FA75A7FC-9BD3-4E2E-935F-6C3951E795E6}" type="pres">
      <dgm:prSet presAssocID="{F5172F5D-1633-4A72-84CA-0B0DF9A9F538}" presName="hierChild5" presStyleCnt="0"/>
      <dgm:spPr/>
    </dgm:pt>
    <dgm:pt modelId="{2326C922-4E38-4D7D-9652-766A2762A5B7}" type="pres">
      <dgm:prSet presAssocID="{CAA0AA2D-F642-40C4-8BF8-256B24A7BCD1}" presName="Name50" presStyleLbl="parChTrans1D3" presStyleIdx="4" presStyleCnt="12"/>
      <dgm:spPr/>
      <dgm:t>
        <a:bodyPr/>
        <a:lstStyle/>
        <a:p>
          <a:endParaRPr lang="zh-CN" altLang="en-US"/>
        </a:p>
      </dgm:t>
    </dgm:pt>
    <dgm:pt modelId="{D8D6A549-E230-429C-9C4D-391B554ECC52}" type="pres">
      <dgm:prSet presAssocID="{D5150D2D-8A55-4C6A-AE2E-F0985EEBA7CD}" presName="hierRoot2" presStyleCnt="0">
        <dgm:presLayoutVars>
          <dgm:hierBranch val="r"/>
        </dgm:presLayoutVars>
      </dgm:prSet>
      <dgm:spPr/>
    </dgm:pt>
    <dgm:pt modelId="{B210978E-7717-4857-B983-3C295988462F}" type="pres">
      <dgm:prSet presAssocID="{D5150D2D-8A55-4C6A-AE2E-F0985EEBA7CD}" presName="rootComposite" presStyleCnt="0"/>
      <dgm:spPr/>
    </dgm:pt>
    <dgm:pt modelId="{837AF339-B03B-4DB6-BD18-4327A4A545B2}" type="pres">
      <dgm:prSet presAssocID="{D5150D2D-8A55-4C6A-AE2E-F0985EEBA7CD}" presName="rootText" presStyleLbl="node3" presStyleIdx="4" presStyleCnt="1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FC1F1BA-2D1E-4674-96FF-D7FEE7AED207}" type="pres">
      <dgm:prSet presAssocID="{D5150D2D-8A55-4C6A-AE2E-F0985EEBA7CD}" presName="rootConnector" presStyleLbl="node3" presStyleIdx="4" presStyleCnt="12"/>
      <dgm:spPr/>
      <dgm:t>
        <a:bodyPr/>
        <a:lstStyle/>
        <a:p>
          <a:endParaRPr lang="zh-CN" altLang="en-US"/>
        </a:p>
      </dgm:t>
    </dgm:pt>
    <dgm:pt modelId="{2FDFEEE0-F7DC-4B50-B6BF-69C1654D69D3}" type="pres">
      <dgm:prSet presAssocID="{D5150D2D-8A55-4C6A-AE2E-F0985EEBA7CD}" presName="hierChild4" presStyleCnt="0"/>
      <dgm:spPr/>
    </dgm:pt>
    <dgm:pt modelId="{7297B570-9F46-473A-B566-8299DCBB5324}" type="pres">
      <dgm:prSet presAssocID="{D5150D2D-8A55-4C6A-AE2E-F0985EEBA7CD}" presName="hierChild5" presStyleCnt="0"/>
      <dgm:spPr/>
    </dgm:pt>
    <dgm:pt modelId="{9112C0A4-E28C-42B2-9984-D6E40B8735C5}" type="pres">
      <dgm:prSet presAssocID="{ED019111-5F46-47DA-8534-474A1F1F794C}" presName="Name50" presStyleLbl="parChTrans1D3" presStyleIdx="5" presStyleCnt="12"/>
      <dgm:spPr/>
      <dgm:t>
        <a:bodyPr/>
        <a:lstStyle/>
        <a:p>
          <a:endParaRPr lang="zh-CN" altLang="en-US"/>
        </a:p>
      </dgm:t>
    </dgm:pt>
    <dgm:pt modelId="{CBDC9867-3E98-4E79-BDFF-AAE60D61A61F}" type="pres">
      <dgm:prSet presAssocID="{3C865630-9444-4A45-8A6C-0E4EDAAEA2D5}" presName="hierRoot2" presStyleCnt="0">
        <dgm:presLayoutVars>
          <dgm:hierBranch val="r"/>
        </dgm:presLayoutVars>
      </dgm:prSet>
      <dgm:spPr/>
    </dgm:pt>
    <dgm:pt modelId="{0C959DA3-A71B-44C2-B532-BEFF33A4D0EE}" type="pres">
      <dgm:prSet presAssocID="{3C865630-9444-4A45-8A6C-0E4EDAAEA2D5}" presName="rootComposite" presStyleCnt="0"/>
      <dgm:spPr/>
    </dgm:pt>
    <dgm:pt modelId="{B0322753-0F94-4ECB-AACD-F87B77C8AD95}" type="pres">
      <dgm:prSet presAssocID="{3C865630-9444-4A45-8A6C-0E4EDAAEA2D5}" presName="rootText" presStyleLbl="node3" presStyleIdx="5" presStyleCnt="1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CE2A748-06F7-4C64-A9FD-229142BC2357}" type="pres">
      <dgm:prSet presAssocID="{3C865630-9444-4A45-8A6C-0E4EDAAEA2D5}" presName="rootConnector" presStyleLbl="node3" presStyleIdx="5" presStyleCnt="12"/>
      <dgm:spPr/>
      <dgm:t>
        <a:bodyPr/>
        <a:lstStyle/>
        <a:p>
          <a:endParaRPr lang="zh-CN" altLang="en-US"/>
        </a:p>
      </dgm:t>
    </dgm:pt>
    <dgm:pt modelId="{02B098DE-0D78-4444-9D18-BD93BE309EC5}" type="pres">
      <dgm:prSet presAssocID="{3C865630-9444-4A45-8A6C-0E4EDAAEA2D5}" presName="hierChild4" presStyleCnt="0"/>
      <dgm:spPr/>
    </dgm:pt>
    <dgm:pt modelId="{7470486A-9B9D-4DB5-BD5A-34363A270596}" type="pres">
      <dgm:prSet presAssocID="{3C865630-9444-4A45-8A6C-0E4EDAAEA2D5}" presName="hierChild5" presStyleCnt="0"/>
      <dgm:spPr/>
    </dgm:pt>
    <dgm:pt modelId="{99F08159-BECE-4AF0-9324-C70CF6CE4011}" type="pres">
      <dgm:prSet presAssocID="{7379AA4A-2191-4203-889E-0C91FAF155EB}" presName="hierChild5" presStyleCnt="0"/>
      <dgm:spPr/>
    </dgm:pt>
    <dgm:pt modelId="{25FB3245-A832-4333-A01A-84056A047B5C}" type="pres">
      <dgm:prSet presAssocID="{A65B64CB-550D-426F-9A61-DDFB62E455B0}" presName="Name35" presStyleLbl="parChTrans1D2" presStyleIdx="2" presStyleCnt="5"/>
      <dgm:spPr/>
      <dgm:t>
        <a:bodyPr/>
        <a:lstStyle/>
        <a:p>
          <a:endParaRPr lang="zh-CN" altLang="en-US"/>
        </a:p>
      </dgm:t>
    </dgm:pt>
    <dgm:pt modelId="{582FB8BC-932A-4FD7-94DA-8A8322E859A5}" type="pres">
      <dgm:prSet presAssocID="{FBF41F72-FFB2-42A2-A2F2-C80880CB481D}" presName="hierRoot2" presStyleCnt="0">
        <dgm:presLayoutVars>
          <dgm:hierBranch val="r"/>
        </dgm:presLayoutVars>
      </dgm:prSet>
      <dgm:spPr/>
    </dgm:pt>
    <dgm:pt modelId="{2B2B9F78-09EF-4E3F-8499-76924C1D4F60}" type="pres">
      <dgm:prSet presAssocID="{FBF41F72-FFB2-42A2-A2F2-C80880CB481D}" presName="rootComposite" presStyleCnt="0"/>
      <dgm:spPr/>
    </dgm:pt>
    <dgm:pt modelId="{CE26B6D6-0A07-48F0-AB08-094C96B77D75}" type="pres">
      <dgm:prSet presAssocID="{FBF41F72-FFB2-42A2-A2F2-C80880CB481D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144F1D9-09B6-4E69-9F44-56E60CECA88F}" type="pres">
      <dgm:prSet presAssocID="{FBF41F72-FFB2-42A2-A2F2-C80880CB481D}" presName="rootConnector" presStyleLbl="node2" presStyleIdx="2" presStyleCnt="5"/>
      <dgm:spPr/>
      <dgm:t>
        <a:bodyPr/>
        <a:lstStyle/>
        <a:p>
          <a:endParaRPr lang="zh-CN" altLang="en-US"/>
        </a:p>
      </dgm:t>
    </dgm:pt>
    <dgm:pt modelId="{21D03889-B0C5-42CA-869A-98B8B347D877}" type="pres">
      <dgm:prSet presAssocID="{FBF41F72-FFB2-42A2-A2F2-C80880CB481D}" presName="hierChild4" presStyleCnt="0"/>
      <dgm:spPr/>
    </dgm:pt>
    <dgm:pt modelId="{A48E7684-714C-456E-9F08-328345B977E3}" type="pres">
      <dgm:prSet presAssocID="{61629481-A527-4578-92B4-D540C66AD12F}" presName="Name50" presStyleLbl="parChTrans1D3" presStyleIdx="6" presStyleCnt="12"/>
      <dgm:spPr/>
      <dgm:t>
        <a:bodyPr/>
        <a:lstStyle/>
        <a:p>
          <a:endParaRPr lang="zh-CN" altLang="en-US"/>
        </a:p>
      </dgm:t>
    </dgm:pt>
    <dgm:pt modelId="{4A83A131-3FC1-4B03-BF7B-188313BBE039}" type="pres">
      <dgm:prSet presAssocID="{667E91B6-19B2-4383-9DB1-1910D70D5D35}" presName="hierRoot2" presStyleCnt="0">
        <dgm:presLayoutVars>
          <dgm:hierBranch val="r"/>
        </dgm:presLayoutVars>
      </dgm:prSet>
      <dgm:spPr/>
    </dgm:pt>
    <dgm:pt modelId="{4A88949F-E371-45A3-AE6E-1A39716D4D50}" type="pres">
      <dgm:prSet presAssocID="{667E91B6-19B2-4383-9DB1-1910D70D5D35}" presName="rootComposite" presStyleCnt="0"/>
      <dgm:spPr/>
    </dgm:pt>
    <dgm:pt modelId="{DD6F9DD3-43DD-4819-81D0-72D2F17E6866}" type="pres">
      <dgm:prSet presAssocID="{667E91B6-19B2-4383-9DB1-1910D70D5D35}" presName="rootText" presStyleLbl="node3" presStyleIdx="6" presStyleCnt="1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659410B-F249-45EB-A199-292AE5BB7DA6}" type="pres">
      <dgm:prSet presAssocID="{667E91B6-19B2-4383-9DB1-1910D70D5D35}" presName="rootConnector" presStyleLbl="node3" presStyleIdx="6" presStyleCnt="12"/>
      <dgm:spPr/>
      <dgm:t>
        <a:bodyPr/>
        <a:lstStyle/>
        <a:p>
          <a:endParaRPr lang="zh-CN" altLang="en-US"/>
        </a:p>
      </dgm:t>
    </dgm:pt>
    <dgm:pt modelId="{7207CC4D-B957-49CC-8E9D-0AD18AAFE36C}" type="pres">
      <dgm:prSet presAssocID="{667E91B6-19B2-4383-9DB1-1910D70D5D35}" presName="hierChild4" presStyleCnt="0"/>
      <dgm:spPr/>
    </dgm:pt>
    <dgm:pt modelId="{5E6E4442-8981-47F2-872F-8545824BD0D2}" type="pres">
      <dgm:prSet presAssocID="{667E91B6-19B2-4383-9DB1-1910D70D5D35}" presName="hierChild5" presStyleCnt="0"/>
      <dgm:spPr/>
    </dgm:pt>
    <dgm:pt modelId="{681DAE37-7C2F-4AFC-8D1C-E81C9E2A2636}" type="pres">
      <dgm:prSet presAssocID="{27EC2B28-2063-4209-A103-60861FBF364B}" presName="Name50" presStyleLbl="parChTrans1D3" presStyleIdx="7" presStyleCnt="12"/>
      <dgm:spPr/>
      <dgm:t>
        <a:bodyPr/>
        <a:lstStyle/>
        <a:p>
          <a:endParaRPr lang="zh-CN" altLang="en-US"/>
        </a:p>
      </dgm:t>
    </dgm:pt>
    <dgm:pt modelId="{7CD30C73-24FD-41D3-8D05-70FC189D9D02}" type="pres">
      <dgm:prSet presAssocID="{6276EB50-FCA4-4D2A-963E-B1F90BEE4814}" presName="hierRoot2" presStyleCnt="0">
        <dgm:presLayoutVars>
          <dgm:hierBranch val="r"/>
        </dgm:presLayoutVars>
      </dgm:prSet>
      <dgm:spPr/>
    </dgm:pt>
    <dgm:pt modelId="{447B9FF5-AB9E-4F6D-97BE-8410A46C8939}" type="pres">
      <dgm:prSet presAssocID="{6276EB50-FCA4-4D2A-963E-B1F90BEE4814}" presName="rootComposite" presStyleCnt="0"/>
      <dgm:spPr/>
    </dgm:pt>
    <dgm:pt modelId="{7A38E955-E10C-4F44-BA30-025C37DA2877}" type="pres">
      <dgm:prSet presAssocID="{6276EB50-FCA4-4D2A-963E-B1F90BEE4814}" presName="rootText" presStyleLbl="node3" presStyleIdx="7" presStyleCnt="1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341BBC5-40CB-4EAD-A183-5ECBFB52FE31}" type="pres">
      <dgm:prSet presAssocID="{6276EB50-FCA4-4D2A-963E-B1F90BEE4814}" presName="rootConnector" presStyleLbl="node3" presStyleIdx="7" presStyleCnt="12"/>
      <dgm:spPr/>
      <dgm:t>
        <a:bodyPr/>
        <a:lstStyle/>
        <a:p>
          <a:endParaRPr lang="zh-CN" altLang="en-US"/>
        </a:p>
      </dgm:t>
    </dgm:pt>
    <dgm:pt modelId="{EBCE4D9F-05D7-4B80-8053-A85614BA26CE}" type="pres">
      <dgm:prSet presAssocID="{6276EB50-FCA4-4D2A-963E-B1F90BEE4814}" presName="hierChild4" presStyleCnt="0"/>
      <dgm:spPr/>
    </dgm:pt>
    <dgm:pt modelId="{CD1C6F9C-6F5D-485F-AF20-58D940197820}" type="pres">
      <dgm:prSet presAssocID="{6276EB50-FCA4-4D2A-963E-B1F90BEE4814}" presName="hierChild5" presStyleCnt="0"/>
      <dgm:spPr/>
    </dgm:pt>
    <dgm:pt modelId="{7E2C597D-B9E1-4F7F-B9A5-662EFFD84C42}" type="pres">
      <dgm:prSet presAssocID="{FBF41F72-FFB2-42A2-A2F2-C80880CB481D}" presName="hierChild5" presStyleCnt="0"/>
      <dgm:spPr/>
    </dgm:pt>
    <dgm:pt modelId="{3E033452-7C4E-4DA6-A4DA-BC1E2312C320}" type="pres">
      <dgm:prSet presAssocID="{04681E4F-2A3E-41D3-9900-8BC3E1428775}" presName="Name35" presStyleLbl="parChTrans1D2" presStyleIdx="3" presStyleCnt="5"/>
      <dgm:spPr/>
      <dgm:t>
        <a:bodyPr/>
        <a:lstStyle/>
        <a:p>
          <a:endParaRPr lang="zh-CN" altLang="en-US"/>
        </a:p>
      </dgm:t>
    </dgm:pt>
    <dgm:pt modelId="{BD9B7D6F-5045-44E2-A948-79B08D0BCD41}" type="pres">
      <dgm:prSet presAssocID="{370665F7-9FE2-4746-84B8-8F4A2AB582E7}" presName="hierRoot2" presStyleCnt="0">
        <dgm:presLayoutVars>
          <dgm:hierBranch val="r"/>
        </dgm:presLayoutVars>
      </dgm:prSet>
      <dgm:spPr/>
    </dgm:pt>
    <dgm:pt modelId="{F74DC172-D6BE-4B1F-AE81-478B12066E49}" type="pres">
      <dgm:prSet presAssocID="{370665F7-9FE2-4746-84B8-8F4A2AB582E7}" presName="rootComposite" presStyleCnt="0"/>
      <dgm:spPr/>
    </dgm:pt>
    <dgm:pt modelId="{B5FC346E-5515-4695-82D3-42BCE94CC9D9}" type="pres">
      <dgm:prSet presAssocID="{370665F7-9FE2-4746-84B8-8F4A2AB582E7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AC988C7-78A6-4139-A6A4-9FD0E3677FD4}" type="pres">
      <dgm:prSet presAssocID="{370665F7-9FE2-4746-84B8-8F4A2AB582E7}" presName="rootConnector" presStyleLbl="node2" presStyleIdx="3" presStyleCnt="5"/>
      <dgm:spPr/>
      <dgm:t>
        <a:bodyPr/>
        <a:lstStyle/>
        <a:p>
          <a:endParaRPr lang="zh-CN" altLang="en-US"/>
        </a:p>
      </dgm:t>
    </dgm:pt>
    <dgm:pt modelId="{9C49DCF1-6CEA-47BB-80C6-5F059DA990D4}" type="pres">
      <dgm:prSet presAssocID="{370665F7-9FE2-4746-84B8-8F4A2AB582E7}" presName="hierChild4" presStyleCnt="0"/>
      <dgm:spPr/>
    </dgm:pt>
    <dgm:pt modelId="{3416A4B1-849F-4EDA-8788-EE69018762B0}" type="pres">
      <dgm:prSet presAssocID="{B8C800E0-8B44-4D0B-8C31-EB30A9CC59CC}" presName="Name50" presStyleLbl="parChTrans1D3" presStyleIdx="8" presStyleCnt="12"/>
      <dgm:spPr/>
      <dgm:t>
        <a:bodyPr/>
        <a:lstStyle/>
        <a:p>
          <a:endParaRPr lang="zh-CN" altLang="en-US"/>
        </a:p>
      </dgm:t>
    </dgm:pt>
    <dgm:pt modelId="{82316FDA-E00F-4908-9063-8FC54574CE96}" type="pres">
      <dgm:prSet presAssocID="{82E83B65-337E-4FA3-8360-1D9B43D2C518}" presName="hierRoot2" presStyleCnt="0">
        <dgm:presLayoutVars>
          <dgm:hierBranch val="r"/>
        </dgm:presLayoutVars>
      </dgm:prSet>
      <dgm:spPr/>
    </dgm:pt>
    <dgm:pt modelId="{B438FDDF-55FA-4F93-A685-3324CEC0F835}" type="pres">
      <dgm:prSet presAssocID="{82E83B65-337E-4FA3-8360-1D9B43D2C518}" presName="rootComposite" presStyleCnt="0"/>
      <dgm:spPr/>
    </dgm:pt>
    <dgm:pt modelId="{54150C93-A63C-4336-AFAF-CD23E25D060E}" type="pres">
      <dgm:prSet presAssocID="{82E83B65-337E-4FA3-8360-1D9B43D2C518}" presName="rootText" presStyleLbl="node3" presStyleIdx="8" presStyleCnt="1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CB6EE18-7CBC-4322-9ACB-A11823A1D049}" type="pres">
      <dgm:prSet presAssocID="{82E83B65-337E-4FA3-8360-1D9B43D2C518}" presName="rootConnector" presStyleLbl="node3" presStyleIdx="8" presStyleCnt="12"/>
      <dgm:spPr/>
      <dgm:t>
        <a:bodyPr/>
        <a:lstStyle/>
        <a:p>
          <a:endParaRPr lang="zh-CN" altLang="en-US"/>
        </a:p>
      </dgm:t>
    </dgm:pt>
    <dgm:pt modelId="{F80D4A26-3EC1-4994-A118-4BEC498EEA25}" type="pres">
      <dgm:prSet presAssocID="{82E83B65-337E-4FA3-8360-1D9B43D2C518}" presName="hierChild4" presStyleCnt="0"/>
      <dgm:spPr/>
    </dgm:pt>
    <dgm:pt modelId="{E72CEC90-4AC2-4C0B-92EC-3F4522BFEDF4}" type="pres">
      <dgm:prSet presAssocID="{82E83B65-337E-4FA3-8360-1D9B43D2C518}" presName="hierChild5" presStyleCnt="0"/>
      <dgm:spPr/>
    </dgm:pt>
    <dgm:pt modelId="{38B3E641-8CF1-461A-B842-89CED90A32C5}" type="pres">
      <dgm:prSet presAssocID="{0E501AD7-D8CD-4BB3-B3A7-45A0314B517B}" presName="Name50" presStyleLbl="parChTrans1D3" presStyleIdx="9" presStyleCnt="12"/>
      <dgm:spPr/>
      <dgm:t>
        <a:bodyPr/>
        <a:lstStyle/>
        <a:p>
          <a:endParaRPr lang="zh-CN" altLang="en-US"/>
        </a:p>
      </dgm:t>
    </dgm:pt>
    <dgm:pt modelId="{73DE7FCA-A8A6-4600-8ECA-76FAA96FB0DB}" type="pres">
      <dgm:prSet presAssocID="{9E5AF92A-D694-4B80-9F25-57FFD8E87463}" presName="hierRoot2" presStyleCnt="0">
        <dgm:presLayoutVars>
          <dgm:hierBranch val="r"/>
        </dgm:presLayoutVars>
      </dgm:prSet>
      <dgm:spPr/>
    </dgm:pt>
    <dgm:pt modelId="{8A96B100-8BB3-49ED-9739-D6581A7E7C89}" type="pres">
      <dgm:prSet presAssocID="{9E5AF92A-D694-4B80-9F25-57FFD8E87463}" presName="rootComposite" presStyleCnt="0"/>
      <dgm:spPr/>
    </dgm:pt>
    <dgm:pt modelId="{8BD2BD80-14C5-46B3-A8E0-6CECBEF4BEB7}" type="pres">
      <dgm:prSet presAssocID="{9E5AF92A-D694-4B80-9F25-57FFD8E87463}" presName="rootText" presStyleLbl="node3" presStyleIdx="9" presStyleCnt="1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C5095F5-8463-4F06-BC7B-A06FD8026321}" type="pres">
      <dgm:prSet presAssocID="{9E5AF92A-D694-4B80-9F25-57FFD8E87463}" presName="rootConnector" presStyleLbl="node3" presStyleIdx="9" presStyleCnt="12"/>
      <dgm:spPr/>
      <dgm:t>
        <a:bodyPr/>
        <a:lstStyle/>
        <a:p>
          <a:endParaRPr lang="zh-CN" altLang="en-US"/>
        </a:p>
      </dgm:t>
    </dgm:pt>
    <dgm:pt modelId="{D3A33A9B-B21A-4B1B-B39A-E5E18E7B5962}" type="pres">
      <dgm:prSet presAssocID="{9E5AF92A-D694-4B80-9F25-57FFD8E87463}" presName="hierChild4" presStyleCnt="0"/>
      <dgm:spPr/>
    </dgm:pt>
    <dgm:pt modelId="{F086F3FE-971C-4F92-B10C-8EBEA18144F3}" type="pres">
      <dgm:prSet presAssocID="{9E5AF92A-D694-4B80-9F25-57FFD8E87463}" presName="hierChild5" presStyleCnt="0"/>
      <dgm:spPr/>
    </dgm:pt>
    <dgm:pt modelId="{ECB66648-D602-4F82-ABC4-B4C7F83C554C}" type="pres">
      <dgm:prSet presAssocID="{370665F7-9FE2-4746-84B8-8F4A2AB582E7}" presName="hierChild5" presStyleCnt="0"/>
      <dgm:spPr/>
    </dgm:pt>
    <dgm:pt modelId="{992F8870-8148-44BB-BEC1-AA694F199203}" type="pres">
      <dgm:prSet presAssocID="{D84D7471-4600-414C-BCBF-7DE91F05947A}" presName="Name35" presStyleLbl="parChTrans1D2" presStyleIdx="4" presStyleCnt="5"/>
      <dgm:spPr/>
      <dgm:t>
        <a:bodyPr/>
        <a:lstStyle/>
        <a:p>
          <a:endParaRPr lang="zh-CN" altLang="en-US"/>
        </a:p>
      </dgm:t>
    </dgm:pt>
    <dgm:pt modelId="{C38C44E2-3290-4977-ADBE-64E97A051606}" type="pres">
      <dgm:prSet presAssocID="{CFE2797E-512E-4771-92BF-4C2C3CF766ED}" presName="hierRoot2" presStyleCnt="0">
        <dgm:presLayoutVars>
          <dgm:hierBranch val="r"/>
        </dgm:presLayoutVars>
      </dgm:prSet>
      <dgm:spPr/>
    </dgm:pt>
    <dgm:pt modelId="{9DAE457A-41DE-4C79-9102-D6421044EE78}" type="pres">
      <dgm:prSet presAssocID="{CFE2797E-512E-4771-92BF-4C2C3CF766ED}" presName="rootComposite" presStyleCnt="0"/>
      <dgm:spPr/>
    </dgm:pt>
    <dgm:pt modelId="{7004A19E-D918-46D3-9B45-881838D272E3}" type="pres">
      <dgm:prSet presAssocID="{CFE2797E-512E-4771-92BF-4C2C3CF766ED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3FDE494-730A-451E-9155-17D89D822FE4}" type="pres">
      <dgm:prSet presAssocID="{CFE2797E-512E-4771-92BF-4C2C3CF766ED}" presName="rootConnector" presStyleLbl="node2" presStyleIdx="4" presStyleCnt="5"/>
      <dgm:spPr/>
      <dgm:t>
        <a:bodyPr/>
        <a:lstStyle/>
        <a:p>
          <a:endParaRPr lang="zh-CN" altLang="en-US"/>
        </a:p>
      </dgm:t>
    </dgm:pt>
    <dgm:pt modelId="{3D18CEED-D937-4904-9BD0-0BFE59BBA7E9}" type="pres">
      <dgm:prSet presAssocID="{CFE2797E-512E-4771-92BF-4C2C3CF766ED}" presName="hierChild4" presStyleCnt="0"/>
      <dgm:spPr/>
    </dgm:pt>
    <dgm:pt modelId="{AC71C158-D2F6-42EF-966A-A68315C9B2FD}" type="pres">
      <dgm:prSet presAssocID="{28BE7E51-049E-44BB-B509-7A7868C181F5}" presName="Name50" presStyleLbl="parChTrans1D3" presStyleIdx="10" presStyleCnt="12"/>
      <dgm:spPr/>
      <dgm:t>
        <a:bodyPr/>
        <a:lstStyle/>
        <a:p>
          <a:endParaRPr lang="zh-CN" altLang="en-US"/>
        </a:p>
      </dgm:t>
    </dgm:pt>
    <dgm:pt modelId="{D5902D80-DF18-45EE-BA48-179C7B0B7563}" type="pres">
      <dgm:prSet presAssocID="{1C7E5AD2-1801-472C-B34B-E200CEB6C1D1}" presName="hierRoot2" presStyleCnt="0">
        <dgm:presLayoutVars>
          <dgm:hierBranch val="r"/>
        </dgm:presLayoutVars>
      </dgm:prSet>
      <dgm:spPr/>
    </dgm:pt>
    <dgm:pt modelId="{561905DE-7E59-4779-AF25-8F629EECFF30}" type="pres">
      <dgm:prSet presAssocID="{1C7E5AD2-1801-472C-B34B-E200CEB6C1D1}" presName="rootComposite" presStyleCnt="0"/>
      <dgm:spPr/>
    </dgm:pt>
    <dgm:pt modelId="{A646D1AA-B936-47B9-8F4B-319EE7D087B6}" type="pres">
      <dgm:prSet presAssocID="{1C7E5AD2-1801-472C-B34B-E200CEB6C1D1}" presName="rootText" presStyleLbl="node3" presStyleIdx="10" presStyleCnt="1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8D51292-1757-40B2-9990-2D3A701CE2E6}" type="pres">
      <dgm:prSet presAssocID="{1C7E5AD2-1801-472C-B34B-E200CEB6C1D1}" presName="rootConnector" presStyleLbl="node3" presStyleIdx="10" presStyleCnt="12"/>
      <dgm:spPr/>
      <dgm:t>
        <a:bodyPr/>
        <a:lstStyle/>
        <a:p>
          <a:endParaRPr lang="zh-CN" altLang="en-US"/>
        </a:p>
      </dgm:t>
    </dgm:pt>
    <dgm:pt modelId="{15AE75BE-B155-4346-9669-DEA60C3036CB}" type="pres">
      <dgm:prSet presAssocID="{1C7E5AD2-1801-472C-B34B-E200CEB6C1D1}" presName="hierChild4" presStyleCnt="0"/>
      <dgm:spPr/>
    </dgm:pt>
    <dgm:pt modelId="{C71009E1-DD8F-467E-A981-C8984E1058F9}" type="pres">
      <dgm:prSet presAssocID="{1C7E5AD2-1801-472C-B34B-E200CEB6C1D1}" presName="hierChild5" presStyleCnt="0"/>
      <dgm:spPr/>
    </dgm:pt>
    <dgm:pt modelId="{B9677C06-6089-4B3A-A041-26320EF59CEB}" type="pres">
      <dgm:prSet presAssocID="{BFAA7C43-7BDB-4526-AF17-79B85D84015F}" presName="Name50" presStyleLbl="parChTrans1D3" presStyleIdx="11" presStyleCnt="12"/>
      <dgm:spPr/>
      <dgm:t>
        <a:bodyPr/>
        <a:lstStyle/>
        <a:p>
          <a:endParaRPr lang="zh-CN" altLang="en-US"/>
        </a:p>
      </dgm:t>
    </dgm:pt>
    <dgm:pt modelId="{97F5A85C-958A-438D-A8A1-B16E549ACE96}" type="pres">
      <dgm:prSet presAssocID="{A8FB6A63-9306-4090-9126-479707250DA0}" presName="hierRoot2" presStyleCnt="0">
        <dgm:presLayoutVars>
          <dgm:hierBranch val="r"/>
        </dgm:presLayoutVars>
      </dgm:prSet>
      <dgm:spPr/>
    </dgm:pt>
    <dgm:pt modelId="{172C5755-D83A-40AA-A4FD-3AB43480C9F9}" type="pres">
      <dgm:prSet presAssocID="{A8FB6A63-9306-4090-9126-479707250DA0}" presName="rootComposite" presStyleCnt="0"/>
      <dgm:spPr/>
    </dgm:pt>
    <dgm:pt modelId="{CAC91F30-95B1-4D23-A281-FF78FA2EC50E}" type="pres">
      <dgm:prSet presAssocID="{A8FB6A63-9306-4090-9126-479707250DA0}" presName="rootText" presStyleLbl="node3" presStyleIdx="11" presStyleCnt="1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8C07AF5-35F3-48FD-9808-AFFC8FEB1606}" type="pres">
      <dgm:prSet presAssocID="{A8FB6A63-9306-4090-9126-479707250DA0}" presName="rootConnector" presStyleLbl="node3" presStyleIdx="11" presStyleCnt="12"/>
      <dgm:spPr/>
      <dgm:t>
        <a:bodyPr/>
        <a:lstStyle/>
        <a:p>
          <a:endParaRPr lang="zh-CN" altLang="en-US"/>
        </a:p>
      </dgm:t>
    </dgm:pt>
    <dgm:pt modelId="{ACFCFD91-818A-4A53-99A6-01CD1D851F7D}" type="pres">
      <dgm:prSet presAssocID="{A8FB6A63-9306-4090-9126-479707250DA0}" presName="hierChild4" presStyleCnt="0"/>
      <dgm:spPr/>
    </dgm:pt>
    <dgm:pt modelId="{81845E92-31C4-47AA-91C0-CCACCDB93D1A}" type="pres">
      <dgm:prSet presAssocID="{A8FB6A63-9306-4090-9126-479707250DA0}" presName="hierChild5" presStyleCnt="0"/>
      <dgm:spPr/>
    </dgm:pt>
    <dgm:pt modelId="{C828336E-CAC9-44C3-9182-E0F9B80BEF48}" type="pres">
      <dgm:prSet presAssocID="{CFE2797E-512E-4771-92BF-4C2C3CF766ED}" presName="hierChild5" presStyleCnt="0"/>
      <dgm:spPr/>
    </dgm:pt>
    <dgm:pt modelId="{3347BA18-0542-4718-AABF-EE9BA987B66B}" type="pres">
      <dgm:prSet presAssocID="{689515ED-715C-444B-AD54-C0CA2D9A7DAA}" presName="hierChild3" presStyleCnt="0"/>
      <dgm:spPr/>
    </dgm:pt>
  </dgm:ptLst>
  <dgm:cxnLst>
    <dgm:cxn modelId="{2C47A1BD-87EE-4B3B-BD77-D20AF2CC17AB}" type="presOf" srcId="{A65B64CB-550D-426F-9A61-DDFB62E455B0}" destId="{25FB3245-A832-4333-A01A-84056A047B5C}" srcOrd="0" destOrd="0" presId="urn:microsoft.com/office/officeart/2005/8/layout/orgChart1"/>
    <dgm:cxn modelId="{ADA1F256-2621-4DB4-AC6F-E746803C1C1F}" srcId="{689515ED-715C-444B-AD54-C0CA2D9A7DAA}" destId="{370665F7-9FE2-4746-84B8-8F4A2AB582E7}" srcOrd="3" destOrd="0" parTransId="{04681E4F-2A3E-41D3-9900-8BC3E1428775}" sibTransId="{94FDC821-9330-4BC1-9886-F16571391056}"/>
    <dgm:cxn modelId="{64F22F3E-3056-40C5-9AC8-FC7CBACCA3DD}" type="presOf" srcId="{CAA0AA2D-F642-40C4-8BF8-256B24A7BCD1}" destId="{2326C922-4E38-4D7D-9652-766A2762A5B7}" srcOrd="0" destOrd="0" presId="urn:microsoft.com/office/officeart/2005/8/layout/orgChart1"/>
    <dgm:cxn modelId="{2DA845A3-898A-4AAD-96C4-4A17D62BA470}" type="presOf" srcId="{BCFC5796-4954-4178-91FE-A6840E8DB7B4}" destId="{18CD1856-5F9F-4DE3-9747-8B3C258BCE8A}" srcOrd="0" destOrd="0" presId="urn:microsoft.com/office/officeart/2005/8/layout/orgChart1"/>
    <dgm:cxn modelId="{7BAF3011-C4FF-420C-8C2F-A3D128E172EA}" srcId="{CFE2797E-512E-4771-92BF-4C2C3CF766ED}" destId="{A8FB6A63-9306-4090-9126-479707250DA0}" srcOrd="1" destOrd="0" parTransId="{BFAA7C43-7BDB-4526-AF17-79B85D84015F}" sibTransId="{88FF785B-D1F2-499E-A4DE-F28352A69543}"/>
    <dgm:cxn modelId="{30D97172-0A8D-4E2E-8624-77E46491B319}" type="presOf" srcId="{062DF667-BC93-4A4D-86EE-CC39CFD2C37B}" destId="{A6EFD26D-B4A1-4186-9461-29496EE4C579}" srcOrd="0" destOrd="0" presId="urn:microsoft.com/office/officeart/2005/8/layout/orgChart1"/>
    <dgm:cxn modelId="{34FC3E0C-D1DF-44C2-A082-54F5C2A70221}" type="presOf" srcId="{CFE2797E-512E-4771-92BF-4C2C3CF766ED}" destId="{7004A19E-D918-46D3-9B45-881838D272E3}" srcOrd="0" destOrd="0" presId="urn:microsoft.com/office/officeart/2005/8/layout/orgChart1"/>
    <dgm:cxn modelId="{2B3A0AB7-6B95-4F85-B993-1C4FE6AEBC68}" srcId="{689515ED-715C-444B-AD54-C0CA2D9A7DAA}" destId="{3CD51EE5-AE5D-4370-9772-1736191A2AD1}" srcOrd="0" destOrd="0" parTransId="{99F1EEFB-4C32-4D4A-8839-84A7693CEA39}" sibTransId="{73B7F48C-1983-4FC4-91E4-444C627EAEEE}"/>
    <dgm:cxn modelId="{3B223E23-62AE-4C50-A0A8-81546A5D5FE7}" srcId="{689515ED-715C-444B-AD54-C0CA2D9A7DAA}" destId="{CFE2797E-512E-4771-92BF-4C2C3CF766ED}" srcOrd="4" destOrd="0" parTransId="{D84D7471-4600-414C-BCBF-7DE91F05947A}" sibTransId="{3C916BBE-020D-44E7-B6B4-8204FB92D80E}"/>
    <dgm:cxn modelId="{B9395DC7-DFCF-43B8-9C9F-2F3B6722D47E}" type="presOf" srcId="{0CF0AD56-64DE-4209-BC51-3FD5AEC58219}" destId="{6C8B5A0B-6AF3-4704-8D47-B25A043512AE}" srcOrd="0" destOrd="0" presId="urn:microsoft.com/office/officeart/2005/8/layout/orgChart1"/>
    <dgm:cxn modelId="{DDB04A73-7728-436F-A995-CDBBDCA13E32}" type="presOf" srcId="{3C865630-9444-4A45-8A6C-0E4EDAAEA2D5}" destId="{B0322753-0F94-4ECB-AACD-F87B77C8AD95}" srcOrd="0" destOrd="0" presId="urn:microsoft.com/office/officeart/2005/8/layout/orgChart1"/>
    <dgm:cxn modelId="{27FA45F1-4603-4F48-8483-7D40FF12F26E}" srcId="{7379AA4A-2191-4203-889E-0C91FAF155EB}" destId="{3C865630-9444-4A45-8A6C-0E4EDAAEA2D5}" srcOrd="3" destOrd="0" parTransId="{ED019111-5F46-47DA-8534-474A1F1F794C}" sibTransId="{F64AB071-B399-44F8-8AF8-669B7E0E8776}"/>
    <dgm:cxn modelId="{78C49EA7-3776-4985-A150-FE0C4233CF7A}" type="presOf" srcId="{689515ED-715C-444B-AD54-C0CA2D9A7DAA}" destId="{9612AA39-F193-4596-8277-DC9308C47A26}" srcOrd="0" destOrd="0" presId="urn:microsoft.com/office/officeart/2005/8/layout/orgChart1"/>
    <dgm:cxn modelId="{37032576-8233-41FC-9086-D6DE26F90390}" srcId="{FBF41F72-FFB2-42A2-A2F2-C80880CB481D}" destId="{6276EB50-FCA4-4D2A-963E-B1F90BEE4814}" srcOrd="1" destOrd="0" parTransId="{27EC2B28-2063-4209-A103-60861FBF364B}" sibTransId="{F878617B-F447-4785-B356-02F4A16CB3C4}"/>
    <dgm:cxn modelId="{380A73B9-69A5-457D-A59D-A763A1640D45}" type="presOf" srcId="{9E5AF92A-D694-4B80-9F25-57FFD8E87463}" destId="{6C5095F5-8463-4F06-BC7B-A06FD8026321}" srcOrd="1" destOrd="0" presId="urn:microsoft.com/office/officeart/2005/8/layout/orgChart1"/>
    <dgm:cxn modelId="{C7E1F85E-AE8A-42B9-9DCE-4828C8F4266B}" type="presOf" srcId="{370665F7-9FE2-4746-84B8-8F4A2AB582E7}" destId="{B5FC346E-5515-4695-82D3-42BCE94CC9D9}" srcOrd="0" destOrd="0" presId="urn:microsoft.com/office/officeart/2005/8/layout/orgChart1"/>
    <dgm:cxn modelId="{4E9CA0C7-1A81-4822-9B1C-E128AF5ECDA1}" type="presOf" srcId="{F5172F5D-1633-4A72-84CA-0B0DF9A9F538}" destId="{35832D62-DB1B-4EDB-9181-1FB43599C6CF}" srcOrd="0" destOrd="0" presId="urn:microsoft.com/office/officeart/2005/8/layout/orgChart1"/>
    <dgm:cxn modelId="{FE796003-4A3F-49F0-A2A4-4E9310BF3146}" type="presOf" srcId="{6276EB50-FCA4-4D2A-963E-B1F90BEE4814}" destId="{7A38E955-E10C-4F44-BA30-025C37DA2877}" srcOrd="0" destOrd="0" presId="urn:microsoft.com/office/officeart/2005/8/layout/orgChart1"/>
    <dgm:cxn modelId="{76F7FE94-7074-44ED-8C05-8545FE054C3C}" type="presOf" srcId="{9E5AF92A-D694-4B80-9F25-57FFD8E87463}" destId="{8BD2BD80-14C5-46B3-A8E0-6CECBEF4BEB7}" srcOrd="0" destOrd="0" presId="urn:microsoft.com/office/officeart/2005/8/layout/orgChart1"/>
    <dgm:cxn modelId="{E31A8630-EBFE-45AA-96CB-FB8B9204D6AD}" type="presOf" srcId="{1C7E5AD2-1801-472C-B34B-E200CEB6C1D1}" destId="{A646D1AA-B936-47B9-8F4B-319EE7D087B6}" srcOrd="0" destOrd="0" presId="urn:microsoft.com/office/officeart/2005/8/layout/orgChart1"/>
    <dgm:cxn modelId="{B9AA5899-E69E-4BCC-96C3-928CA15BD55C}" type="presOf" srcId="{3CD51EE5-AE5D-4370-9772-1736191A2AD1}" destId="{8182C619-5EF9-45BF-937B-14CC17E77D95}" srcOrd="1" destOrd="0" presId="urn:microsoft.com/office/officeart/2005/8/layout/orgChart1"/>
    <dgm:cxn modelId="{811B428B-56D8-4B29-8491-9E2E0C9CA143}" type="presOf" srcId="{062DF667-BC93-4A4D-86EE-CC39CFD2C37B}" destId="{B3D1D299-CB51-4C76-A240-87C8C201F4E8}" srcOrd="1" destOrd="0" presId="urn:microsoft.com/office/officeart/2005/8/layout/orgChart1"/>
    <dgm:cxn modelId="{B77542AE-B5B6-44D4-A7D6-798F53FEF1C2}" type="presOf" srcId="{99F1EEFB-4C32-4D4A-8839-84A7693CEA39}" destId="{80FD53F5-11AB-4F22-B728-935B51234A8D}" srcOrd="0" destOrd="0" presId="urn:microsoft.com/office/officeart/2005/8/layout/orgChart1"/>
    <dgm:cxn modelId="{E48AAFAD-F1A4-4EDD-8B03-F3650553CC0D}" type="presOf" srcId="{F4EB7337-3468-4EE9-81B1-7991176D5F41}" destId="{A046A031-F4A7-4E88-8C03-3693CC66B5F8}" srcOrd="0" destOrd="0" presId="urn:microsoft.com/office/officeart/2005/8/layout/orgChart1"/>
    <dgm:cxn modelId="{E051651C-21BD-44FC-9FE1-B8785CC20D24}" type="presOf" srcId="{0FC863A9-7459-44BA-AA23-AE8307D65BA7}" destId="{2FE27475-2683-4FB7-A666-BF0A38779B2F}" srcOrd="1" destOrd="0" presId="urn:microsoft.com/office/officeart/2005/8/layout/orgChart1"/>
    <dgm:cxn modelId="{BBB129BB-BBEC-4D0B-A691-3DFC04AEE376}" srcId="{370665F7-9FE2-4746-84B8-8F4A2AB582E7}" destId="{82E83B65-337E-4FA3-8360-1D9B43D2C518}" srcOrd="0" destOrd="0" parTransId="{B8C800E0-8B44-4D0B-8C31-EB30A9CC59CC}" sibTransId="{359641AB-F195-4C12-9D38-EB921C8D8A48}"/>
    <dgm:cxn modelId="{EF635DDD-654A-4BFC-8A37-F01F6A73F31C}" type="presOf" srcId="{B8C800E0-8B44-4D0B-8C31-EB30A9CC59CC}" destId="{3416A4B1-849F-4EDA-8788-EE69018762B0}" srcOrd="0" destOrd="0" presId="urn:microsoft.com/office/officeart/2005/8/layout/orgChart1"/>
    <dgm:cxn modelId="{FF900285-0EAF-4DEF-BDFB-5B43E6840580}" type="presOf" srcId="{6276EB50-FCA4-4D2A-963E-B1F90BEE4814}" destId="{A341BBC5-40CB-4EAD-A183-5ECBFB52FE31}" srcOrd="1" destOrd="0" presId="urn:microsoft.com/office/officeart/2005/8/layout/orgChart1"/>
    <dgm:cxn modelId="{B9CCDDF3-050B-449F-A081-A4D9A4FEE9C6}" type="presOf" srcId="{7379AA4A-2191-4203-889E-0C91FAF155EB}" destId="{B8AB5FB5-4E40-4571-BBCC-648112B733E7}" srcOrd="1" destOrd="0" presId="urn:microsoft.com/office/officeart/2005/8/layout/orgChart1"/>
    <dgm:cxn modelId="{CD754A0C-1DD1-4673-BDA6-B6E5436B0C9B}" type="presOf" srcId="{C713EBE1-E0A3-414D-BB82-FD6B3EB72D06}" destId="{0DAB7C9C-5CD1-40BB-93E6-DD550873237A}" srcOrd="0" destOrd="0" presId="urn:microsoft.com/office/officeart/2005/8/layout/orgChart1"/>
    <dgm:cxn modelId="{7B8B01D2-EBE4-49CE-ACCC-82820F4F2E8D}" type="presOf" srcId="{27EC2B28-2063-4209-A103-60861FBF364B}" destId="{681DAE37-7C2F-4AFC-8D1C-E81C9E2A2636}" srcOrd="0" destOrd="0" presId="urn:microsoft.com/office/officeart/2005/8/layout/orgChart1"/>
    <dgm:cxn modelId="{1B2C36F6-F130-473B-9B16-E0DA54CC8EE5}" type="presOf" srcId="{7379AA4A-2191-4203-889E-0C91FAF155EB}" destId="{A700ACF2-D653-41E3-8EB3-D6493EE5848B}" srcOrd="0" destOrd="0" presId="urn:microsoft.com/office/officeart/2005/8/layout/orgChart1"/>
    <dgm:cxn modelId="{45A102A1-2A30-41A8-A53C-7946452E00E0}" type="presOf" srcId="{D84D7471-4600-414C-BCBF-7DE91F05947A}" destId="{992F8870-8148-44BB-BEC1-AA694F199203}" srcOrd="0" destOrd="0" presId="urn:microsoft.com/office/officeart/2005/8/layout/orgChart1"/>
    <dgm:cxn modelId="{BE46F3FD-EF99-41F0-963B-5777FC000DA8}" type="presOf" srcId="{BFAA7C43-7BDB-4526-AF17-79B85D84015F}" destId="{B9677C06-6089-4B3A-A041-26320EF59CEB}" srcOrd="0" destOrd="0" presId="urn:microsoft.com/office/officeart/2005/8/layout/orgChart1"/>
    <dgm:cxn modelId="{66BB284F-61EE-4199-8E28-69BD31825CB3}" type="presOf" srcId="{667E91B6-19B2-4383-9DB1-1910D70D5D35}" destId="{DD6F9DD3-43DD-4819-81D0-72D2F17E6866}" srcOrd="0" destOrd="0" presId="urn:microsoft.com/office/officeart/2005/8/layout/orgChart1"/>
    <dgm:cxn modelId="{A95B429D-165F-4D50-B880-7127A4AA59AD}" type="presOf" srcId="{D185D5C1-52F2-4722-95CD-28FF368C70C0}" destId="{0A6C6FBF-373F-46CA-8D24-4D83731E9696}" srcOrd="0" destOrd="0" presId="urn:microsoft.com/office/officeart/2005/8/layout/orgChart1"/>
    <dgm:cxn modelId="{C041F017-08BE-4421-8CD7-A4811DA6B339}" srcId="{955AB93F-2EA8-4058-9E87-5A54C8C33559}" destId="{689515ED-715C-444B-AD54-C0CA2D9A7DAA}" srcOrd="0" destOrd="0" parTransId="{0A1ACB60-232B-469E-9526-B13E9B04395F}" sibTransId="{B013C03F-123E-430B-9084-7B9E364BC478}"/>
    <dgm:cxn modelId="{F13C5701-09BF-40B8-A115-8633637B6CB0}" type="presOf" srcId="{82E83B65-337E-4FA3-8360-1D9B43D2C518}" destId="{ACB6EE18-7CBC-4322-9ACB-A11823A1D049}" srcOrd="1" destOrd="0" presId="urn:microsoft.com/office/officeart/2005/8/layout/orgChart1"/>
    <dgm:cxn modelId="{BAA6753F-CC7D-4E09-BFFF-69294E6AD890}" type="presOf" srcId="{ED019111-5F46-47DA-8534-474A1F1F794C}" destId="{9112C0A4-E28C-42B2-9984-D6E40B8735C5}" srcOrd="0" destOrd="0" presId="urn:microsoft.com/office/officeart/2005/8/layout/orgChart1"/>
    <dgm:cxn modelId="{5EFCAB8B-95A8-4ECC-878C-F337716B846E}" type="presOf" srcId="{1C7E5AD2-1801-472C-B34B-E200CEB6C1D1}" destId="{B8D51292-1757-40B2-9990-2D3A701CE2E6}" srcOrd="1" destOrd="0" presId="urn:microsoft.com/office/officeart/2005/8/layout/orgChart1"/>
    <dgm:cxn modelId="{48907D20-831F-4358-995A-C3BCB184921A}" srcId="{7379AA4A-2191-4203-889E-0C91FAF155EB}" destId="{D5150D2D-8A55-4C6A-AE2E-F0985EEBA7CD}" srcOrd="2" destOrd="0" parTransId="{CAA0AA2D-F642-40C4-8BF8-256B24A7BCD1}" sibTransId="{B9A35CDA-D381-455A-ABE3-30E736FECB2B}"/>
    <dgm:cxn modelId="{9D03BBD5-B7B9-47DE-A32E-EC83573180E9}" srcId="{CFE2797E-512E-4771-92BF-4C2C3CF766ED}" destId="{1C7E5AD2-1801-472C-B34B-E200CEB6C1D1}" srcOrd="0" destOrd="0" parTransId="{28BE7E51-049E-44BB-B509-7A7868C181F5}" sibTransId="{87E6B39F-E9CC-49B0-98A4-C2897175771D}"/>
    <dgm:cxn modelId="{AF69F92D-C7BD-41CD-ACF7-8514EDE1B6C9}" srcId="{7379AA4A-2191-4203-889E-0C91FAF155EB}" destId="{F5172F5D-1633-4A72-84CA-0B0DF9A9F538}" srcOrd="1" destOrd="0" parTransId="{D185D5C1-52F2-4722-95CD-28FF368C70C0}" sibTransId="{8061342E-664A-4A12-9FE7-2FB095ACDADD}"/>
    <dgm:cxn modelId="{96A8C70C-2893-4474-B635-9DBDD4E41EA4}" type="presOf" srcId="{F5172F5D-1633-4A72-84CA-0B0DF9A9F538}" destId="{3966691B-16DF-426A-9F59-88A9D0DBB47A}" srcOrd="1" destOrd="0" presId="urn:microsoft.com/office/officeart/2005/8/layout/orgChart1"/>
    <dgm:cxn modelId="{E2E8CD41-C588-4B0D-9BEB-27B92E578F70}" srcId="{3CD51EE5-AE5D-4370-9772-1736191A2AD1}" destId="{C713EBE1-E0A3-414D-BB82-FD6B3EB72D06}" srcOrd="0" destOrd="0" parTransId="{76A8F336-F8BA-4775-B14A-28E9A19D8102}" sibTransId="{01B553E6-AB62-407E-9256-F739364C258F}"/>
    <dgm:cxn modelId="{8D133364-A860-4340-8FCE-6B1F41040CF0}" type="presOf" srcId="{A8FB6A63-9306-4090-9126-479707250DA0}" destId="{18C07AF5-35F3-48FD-9808-AFFC8FEB1606}" srcOrd="1" destOrd="0" presId="urn:microsoft.com/office/officeart/2005/8/layout/orgChart1"/>
    <dgm:cxn modelId="{F9DAF43F-D68F-4287-BE34-AEA0D4566768}" type="presOf" srcId="{FBF41F72-FFB2-42A2-A2F2-C80880CB481D}" destId="{7144F1D9-09B6-4E69-9F44-56E60CECA88F}" srcOrd="1" destOrd="0" presId="urn:microsoft.com/office/officeart/2005/8/layout/orgChart1"/>
    <dgm:cxn modelId="{CAB003A3-F32F-4131-97E9-DA6593BC2C6B}" type="presOf" srcId="{82E83B65-337E-4FA3-8360-1D9B43D2C518}" destId="{54150C93-A63C-4336-AFAF-CD23E25D060E}" srcOrd="0" destOrd="0" presId="urn:microsoft.com/office/officeart/2005/8/layout/orgChart1"/>
    <dgm:cxn modelId="{145E35AD-9F76-40B5-B1B9-FAF1B58877B1}" type="presOf" srcId="{0E501AD7-D8CD-4BB3-B3A7-45A0314B517B}" destId="{38B3E641-8CF1-461A-B842-89CED90A32C5}" srcOrd="0" destOrd="0" presId="urn:microsoft.com/office/officeart/2005/8/layout/orgChart1"/>
    <dgm:cxn modelId="{3FE83E03-646A-4CA9-AEF5-FA63C1613721}" type="presOf" srcId="{61629481-A527-4578-92B4-D540C66AD12F}" destId="{A48E7684-714C-456E-9F08-328345B977E3}" srcOrd="0" destOrd="0" presId="urn:microsoft.com/office/officeart/2005/8/layout/orgChart1"/>
    <dgm:cxn modelId="{F38085D8-EA09-49CF-A86C-AE54E85E6B13}" type="presOf" srcId="{689515ED-715C-444B-AD54-C0CA2D9A7DAA}" destId="{F4D30695-65C3-49CF-99B2-C0BD86D42621}" srcOrd="1" destOrd="0" presId="urn:microsoft.com/office/officeart/2005/8/layout/orgChart1"/>
    <dgm:cxn modelId="{47625D67-61E4-437B-B22B-3EBAB5DC4854}" srcId="{FBF41F72-FFB2-42A2-A2F2-C80880CB481D}" destId="{667E91B6-19B2-4383-9DB1-1910D70D5D35}" srcOrd="0" destOrd="0" parTransId="{61629481-A527-4578-92B4-D540C66AD12F}" sibTransId="{863B8090-F189-454A-9E66-30973EEC132F}"/>
    <dgm:cxn modelId="{9D047F51-FC87-44F9-B6F3-667B5FC8C3AE}" srcId="{7379AA4A-2191-4203-889E-0C91FAF155EB}" destId="{062DF667-BC93-4A4D-86EE-CC39CFD2C37B}" srcOrd="0" destOrd="0" parTransId="{F4EB7337-3468-4EE9-81B1-7991176D5F41}" sibTransId="{C55BA853-E9AD-4115-80C8-BD1851634935}"/>
    <dgm:cxn modelId="{EADEF271-463C-42F4-9FE5-E4D719869131}" type="presOf" srcId="{FBF41F72-FFB2-42A2-A2F2-C80880CB481D}" destId="{CE26B6D6-0A07-48F0-AB08-094C96B77D75}" srcOrd="0" destOrd="0" presId="urn:microsoft.com/office/officeart/2005/8/layout/orgChart1"/>
    <dgm:cxn modelId="{C6BA5ED1-E6B1-4A89-8176-E3716E512C4C}" type="presOf" srcId="{76A8F336-F8BA-4775-B14A-28E9A19D8102}" destId="{AE58A7BD-6D4E-429A-9BDF-FBE0D9DA5D49}" srcOrd="0" destOrd="0" presId="urn:microsoft.com/office/officeart/2005/8/layout/orgChart1"/>
    <dgm:cxn modelId="{9DB0DCB3-3169-40BE-AF9B-A3D937F41A7C}" type="presOf" srcId="{CFE2797E-512E-4771-92BF-4C2C3CF766ED}" destId="{13FDE494-730A-451E-9155-17D89D822FE4}" srcOrd="1" destOrd="0" presId="urn:microsoft.com/office/officeart/2005/8/layout/orgChart1"/>
    <dgm:cxn modelId="{7A67BD79-CD41-4681-AD1D-9C9529AEC0C7}" type="presOf" srcId="{0FC863A9-7459-44BA-AA23-AE8307D65BA7}" destId="{98C37601-6410-462E-9445-9D726EA7E8C0}" srcOrd="0" destOrd="0" presId="urn:microsoft.com/office/officeart/2005/8/layout/orgChart1"/>
    <dgm:cxn modelId="{A3D8F978-5CC8-4D57-91AC-4787565827A2}" type="presOf" srcId="{D5150D2D-8A55-4C6A-AE2E-F0985EEBA7CD}" destId="{0FC1F1BA-2D1E-4674-96FF-D7FEE7AED207}" srcOrd="1" destOrd="0" presId="urn:microsoft.com/office/officeart/2005/8/layout/orgChart1"/>
    <dgm:cxn modelId="{A18CB10C-53AE-441D-9C3C-730D059C7DF2}" type="presOf" srcId="{3CD51EE5-AE5D-4370-9772-1736191A2AD1}" destId="{0588973C-59FF-4F10-81B5-85FEB0671CFE}" srcOrd="0" destOrd="0" presId="urn:microsoft.com/office/officeart/2005/8/layout/orgChart1"/>
    <dgm:cxn modelId="{80DF54F3-B503-4BE0-B188-69082A538B46}" type="presOf" srcId="{28BE7E51-049E-44BB-B509-7A7868C181F5}" destId="{AC71C158-D2F6-42EF-966A-A68315C9B2FD}" srcOrd="0" destOrd="0" presId="urn:microsoft.com/office/officeart/2005/8/layout/orgChart1"/>
    <dgm:cxn modelId="{70531A14-9A45-4AD1-924C-E167CE5BFB65}" type="presOf" srcId="{667E91B6-19B2-4383-9DB1-1910D70D5D35}" destId="{D659410B-F249-45EB-A199-292AE5BB7DA6}" srcOrd="1" destOrd="0" presId="urn:microsoft.com/office/officeart/2005/8/layout/orgChart1"/>
    <dgm:cxn modelId="{61F3246A-3BE9-435F-B446-D592F32C3AD1}" type="presOf" srcId="{A8FB6A63-9306-4090-9126-479707250DA0}" destId="{CAC91F30-95B1-4D23-A281-FF78FA2EC50E}" srcOrd="0" destOrd="0" presId="urn:microsoft.com/office/officeart/2005/8/layout/orgChart1"/>
    <dgm:cxn modelId="{FEB490FC-FE56-460B-B3E7-B4CB77879F6A}" srcId="{370665F7-9FE2-4746-84B8-8F4A2AB582E7}" destId="{9E5AF92A-D694-4B80-9F25-57FFD8E87463}" srcOrd="1" destOrd="0" parTransId="{0E501AD7-D8CD-4BB3-B3A7-45A0314B517B}" sibTransId="{56F25280-870C-4D36-A86E-4CEDD0D0A9AA}"/>
    <dgm:cxn modelId="{16EF034A-3B1B-4499-97E3-06D40A416B23}" type="presOf" srcId="{C713EBE1-E0A3-414D-BB82-FD6B3EB72D06}" destId="{B3B8E7A3-EB47-4CEE-9615-6DBC78C17200}" srcOrd="1" destOrd="0" presId="urn:microsoft.com/office/officeart/2005/8/layout/orgChart1"/>
    <dgm:cxn modelId="{375DEF5D-7913-493E-84B2-10F74613B9F9}" type="presOf" srcId="{04681E4F-2A3E-41D3-9900-8BC3E1428775}" destId="{3E033452-7C4E-4DA6-A4DA-BC1E2312C320}" srcOrd="0" destOrd="0" presId="urn:microsoft.com/office/officeart/2005/8/layout/orgChart1"/>
    <dgm:cxn modelId="{1F8593ED-7957-47DB-8A6D-14FE13EF8CAA}" type="presOf" srcId="{D5150D2D-8A55-4C6A-AE2E-F0985EEBA7CD}" destId="{837AF339-B03B-4DB6-BD18-4327A4A545B2}" srcOrd="0" destOrd="0" presId="urn:microsoft.com/office/officeart/2005/8/layout/orgChart1"/>
    <dgm:cxn modelId="{952F6060-BB13-4D17-B762-E4EA0D030DB2}" srcId="{689515ED-715C-444B-AD54-C0CA2D9A7DAA}" destId="{7379AA4A-2191-4203-889E-0C91FAF155EB}" srcOrd="1" destOrd="0" parTransId="{BCFC5796-4954-4178-91FE-A6840E8DB7B4}" sibTransId="{B727D704-8DBB-4105-8AD9-4C350358C5B9}"/>
    <dgm:cxn modelId="{42346678-8330-49B8-98E7-231E3933081F}" type="presOf" srcId="{955AB93F-2EA8-4058-9E87-5A54C8C33559}" destId="{90F6ABCC-1C5B-46DF-A0A7-9B0B3AFDDE00}" srcOrd="0" destOrd="0" presId="urn:microsoft.com/office/officeart/2005/8/layout/orgChart1"/>
    <dgm:cxn modelId="{6376E611-8FFC-409F-AA28-ABCF9B5754F8}" srcId="{689515ED-715C-444B-AD54-C0CA2D9A7DAA}" destId="{FBF41F72-FFB2-42A2-A2F2-C80880CB481D}" srcOrd="2" destOrd="0" parTransId="{A65B64CB-550D-426F-9A61-DDFB62E455B0}" sibTransId="{D253A645-8B86-4822-8039-E32C4EF1D35A}"/>
    <dgm:cxn modelId="{E4C72CBD-C7D7-47B2-AA58-0C3B9FC57DF6}" type="presOf" srcId="{3C865630-9444-4A45-8A6C-0E4EDAAEA2D5}" destId="{1CE2A748-06F7-4C64-A9FD-229142BC2357}" srcOrd="1" destOrd="0" presId="urn:microsoft.com/office/officeart/2005/8/layout/orgChart1"/>
    <dgm:cxn modelId="{4CF954E5-3D07-46A1-A553-E0630B409A8A}" type="presOf" srcId="{370665F7-9FE2-4746-84B8-8F4A2AB582E7}" destId="{7AC988C7-78A6-4139-A6A4-9FD0E3677FD4}" srcOrd="1" destOrd="0" presId="urn:microsoft.com/office/officeart/2005/8/layout/orgChart1"/>
    <dgm:cxn modelId="{A2D0FE45-B9CD-4553-9B73-A613F36879F9}" srcId="{3CD51EE5-AE5D-4370-9772-1736191A2AD1}" destId="{0FC863A9-7459-44BA-AA23-AE8307D65BA7}" srcOrd="1" destOrd="0" parTransId="{0CF0AD56-64DE-4209-BC51-3FD5AEC58219}" sibTransId="{2B7D5698-0411-4CF6-9A51-41E09BEE1BB2}"/>
    <dgm:cxn modelId="{1F164B7E-DF2A-4A6B-AFC7-67D8D8AFEBF4}" type="presParOf" srcId="{90F6ABCC-1C5B-46DF-A0A7-9B0B3AFDDE00}" destId="{7D0083AB-7195-41D4-AD0B-34BDB3CD551F}" srcOrd="0" destOrd="0" presId="urn:microsoft.com/office/officeart/2005/8/layout/orgChart1"/>
    <dgm:cxn modelId="{4D5C1AA9-C957-4710-A5FA-070C9B699F89}" type="presParOf" srcId="{7D0083AB-7195-41D4-AD0B-34BDB3CD551F}" destId="{9C5FDC6D-148A-4FED-B1B2-ABAD30F833C9}" srcOrd="0" destOrd="0" presId="urn:microsoft.com/office/officeart/2005/8/layout/orgChart1"/>
    <dgm:cxn modelId="{6243F24B-C557-4079-B715-58D315108264}" type="presParOf" srcId="{9C5FDC6D-148A-4FED-B1B2-ABAD30F833C9}" destId="{9612AA39-F193-4596-8277-DC9308C47A26}" srcOrd="0" destOrd="0" presId="urn:microsoft.com/office/officeart/2005/8/layout/orgChart1"/>
    <dgm:cxn modelId="{F0491B3C-BD76-4D4E-BB41-7FFD9F66106F}" type="presParOf" srcId="{9C5FDC6D-148A-4FED-B1B2-ABAD30F833C9}" destId="{F4D30695-65C3-49CF-99B2-C0BD86D42621}" srcOrd="1" destOrd="0" presId="urn:microsoft.com/office/officeart/2005/8/layout/orgChart1"/>
    <dgm:cxn modelId="{AE91AE42-D1D9-40FE-9383-3FD7A5C100C0}" type="presParOf" srcId="{7D0083AB-7195-41D4-AD0B-34BDB3CD551F}" destId="{F94DE89F-9123-44EA-90DC-3E51D39C2A4B}" srcOrd="1" destOrd="0" presId="urn:microsoft.com/office/officeart/2005/8/layout/orgChart1"/>
    <dgm:cxn modelId="{5469E906-1DDE-4559-92BD-032574E23C0C}" type="presParOf" srcId="{F94DE89F-9123-44EA-90DC-3E51D39C2A4B}" destId="{80FD53F5-11AB-4F22-B728-935B51234A8D}" srcOrd="0" destOrd="0" presId="urn:microsoft.com/office/officeart/2005/8/layout/orgChart1"/>
    <dgm:cxn modelId="{DCA54631-6E60-4176-B643-DBF9AD8BDD6C}" type="presParOf" srcId="{F94DE89F-9123-44EA-90DC-3E51D39C2A4B}" destId="{63312D4B-49B0-4F22-A8E7-88625519A608}" srcOrd="1" destOrd="0" presId="urn:microsoft.com/office/officeart/2005/8/layout/orgChart1"/>
    <dgm:cxn modelId="{56286EA6-8EC7-4DD1-947F-9CDFAD77FA5F}" type="presParOf" srcId="{63312D4B-49B0-4F22-A8E7-88625519A608}" destId="{CEF9BAF3-6C2F-40E4-AC82-37151242152F}" srcOrd="0" destOrd="0" presId="urn:microsoft.com/office/officeart/2005/8/layout/orgChart1"/>
    <dgm:cxn modelId="{E37622B3-9C88-4B88-B663-C053150BFE8A}" type="presParOf" srcId="{CEF9BAF3-6C2F-40E4-AC82-37151242152F}" destId="{0588973C-59FF-4F10-81B5-85FEB0671CFE}" srcOrd="0" destOrd="0" presId="urn:microsoft.com/office/officeart/2005/8/layout/orgChart1"/>
    <dgm:cxn modelId="{01BBA551-DFC0-48C0-854E-A34881A59464}" type="presParOf" srcId="{CEF9BAF3-6C2F-40E4-AC82-37151242152F}" destId="{8182C619-5EF9-45BF-937B-14CC17E77D95}" srcOrd="1" destOrd="0" presId="urn:microsoft.com/office/officeart/2005/8/layout/orgChart1"/>
    <dgm:cxn modelId="{D3DCAF7D-2C4B-4613-A22E-AF63A2F6C09D}" type="presParOf" srcId="{63312D4B-49B0-4F22-A8E7-88625519A608}" destId="{C599562A-937E-40E5-A8D0-9E536CFB7461}" srcOrd="1" destOrd="0" presId="urn:microsoft.com/office/officeart/2005/8/layout/orgChart1"/>
    <dgm:cxn modelId="{BAFFB7F9-D68A-4FD3-835B-5AD251436BDF}" type="presParOf" srcId="{C599562A-937E-40E5-A8D0-9E536CFB7461}" destId="{AE58A7BD-6D4E-429A-9BDF-FBE0D9DA5D49}" srcOrd="0" destOrd="0" presId="urn:microsoft.com/office/officeart/2005/8/layout/orgChart1"/>
    <dgm:cxn modelId="{0E3752C7-93F0-42CB-8AD3-4C491E3002A4}" type="presParOf" srcId="{C599562A-937E-40E5-A8D0-9E536CFB7461}" destId="{F634C770-323F-41A5-A1ED-4F1BBEBB4DF2}" srcOrd="1" destOrd="0" presId="urn:microsoft.com/office/officeart/2005/8/layout/orgChart1"/>
    <dgm:cxn modelId="{B404D71A-4C0A-4110-B960-8F880143ACAA}" type="presParOf" srcId="{F634C770-323F-41A5-A1ED-4F1BBEBB4DF2}" destId="{47B2C969-6777-434B-80C4-55E0B9752C72}" srcOrd="0" destOrd="0" presId="urn:microsoft.com/office/officeart/2005/8/layout/orgChart1"/>
    <dgm:cxn modelId="{CF20D15F-5478-4E2D-865E-2BAF1FEFD123}" type="presParOf" srcId="{47B2C969-6777-434B-80C4-55E0B9752C72}" destId="{0DAB7C9C-5CD1-40BB-93E6-DD550873237A}" srcOrd="0" destOrd="0" presId="urn:microsoft.com/office/officeart/2005/8/layout/orgChart1"/>
    <dgm:cxn modelId="{D0683229-71AE-426B-BAF3-F374D1B516C1}" type="presParOf" srcId="{47B2C969-6777-434B-80C4-55E0B9752C72}" destId="{B3B8E7A3-EB47-4CEE-9615-6DBC78C17200}" srcOrd="1" destOrd="0" presId="urn:microsoft.com/office/officeart/2005/8/layout/orgChart1"/>
    <dgm:cxn modelId="{BB35B2F5-976C-436E-AD82-F3D5565E9F09}" type="presParOf" srcId="{F634C770-323F-41A5-A1ED-4F1BBEBB4DF2}" destId="{C23F75E9-48FD-4DA8-BF47-C9B7376D270E}" srcOrd="1" destOrd="0" presId="urn:microsoft.com/office/officeart/2005/8/layout/orgChart1"/>
    <dgm:cxn modelId="{7D982139-911A-402A-9779-87F376B83B26}" type="presParOf" srcId="{F634C770-323F-41A5-A1ED-4F1BBEBB4DF2}" destId="{F5DC3F31-AC87-4A55-8098-14BBADE0BB27}" srcOrd="2" destOrd="0" presId="urn:microsoft.com/office/officeart/2005/8/layout/orgChart1"/>
    <dgm:cxn modelId="{F3823F0D-59BC-4FC5-A2EB-CFC64F5B0F8D}" type="presParOf" srcId="{C599562A-937E-40E5-A8D0-9E536CFB7461}" destId="{6C8B5A0B-6AF3-4704-8D47-B25A043512AE}" srcOrd="2" destOrd="0" presId="urn:microsoft.com/office/officeart/2005/8/layout/orgChart1"/>
    <dgm:cxn modelId="{94967D27-394A-4185-9FBF-4A4AFE5875B5}" type="presParOf" srcId="{C599562A-937E-40E5-A8D0-9E536CFB7461}" destId="{AE5FC6DF-6F9E-498A-ABAB-DAD717AC5AE2}" srcOrd="3" destOrd="0" presId="urn:microsoft.com/office/officeart/2005/8/layout/orgChart1"/>
    <dgm:cxn modelId="{D3D093BA-AC2C-4D2F-BDA6-6BE66BBDF496}" type="presParOf" srcId="{AE5FC6DF-6F9E-498A-ABAB-DAD717AC5AE2}" destId="{E28339A6-AFA2-415F-B69E-9F5A4DA2B1E2}" srcOrd="0" destOrd="0" presId="urn:microsoft.com/office/officeart/2005/8/layout/orgChart1"/>
    <dgm:cxn modelId="{4F96D40D-E1FB-41FA-8205-A755EE42C728}" type="presParOf" srcId="{E28339A6-AFA2-415F-B69E-9F5A4DA2B1E2}" destId="{98C37601-6410-462E-9445-9D726EA7E8C0}" srcOrd="0" destOrd="0" presId="urn:microsoft.com/office/officeart/2005/8/layout/orgChart1"/>
    <dgm:cxn modelId="{B6293E3F-654A-4D8B-8FF7-50CC74E256E1}" type="presParOf" srcId="{E28339A6-AFA2-415F-B69E-9F5A4DA2B1E2}" destId="{2FE27475-2683-4FB7-A666-BF0A38779B2F}" srcOrd="1" destOrd="0" presId="urn:microsoft.com/office/officeart/2005/8/layout/orgChart1"/>
    <dgm:cxn modelId="{49A60CEC-C7C2-44FF-90EB-EC1BB036C163}" type="presParOf" srcId="{AE5FC6DF-6F9E-498A-ABAB-DAD717AC5AE2}" destId="{36BC6E89-D9BE-4FBC-9B81-7D26EA761672}" srcOrd="1" destOrd="0" presId="urn:microsoft.com/office/officeart/2005/8/layout/orgChart1"/>
    <dgm:cxn modelId="{3EAE4D55-2367-4100-9E3C-F989CAD29901}" type="presParOf" srcId="{AE5FC6DF-6F9E-498A-ABAB-DAD717AC5AE2}" destId="{891F4483-15E4-4316-B863-8FFF6DA36387}" srcOrd="2" destOrd="0" presId="urn:microsoft.com/office/officeart/2005/8/layout/orgChart1"/>
    <dgm:cxn modelId="{30C4F2D2-A51E-45FF-8F2A-C815B3D35520}" type="presParOf" srcId="{63312D4B-49B0-4F22-A8E7-88625519A608}" destId="{12E39725-AEC6-4DCD-88F1-DFF5F3EB3237}" srcOrd="2" destOrd="0" presId="urn:microsoft.com/office/officeart/2005/8/layout/orgChart1"/>
    <dgm:cxn modelId="{FA0028B4-C315-4A98-BCBA-C9E0E4200BCE}" type="presParOf" srcId="{F94DE89F-9123-44EA-90DC-3E51D39C2A4B}" destId="{18CD1856-5F9F-4DE3-9747-8B3C258BCE8A}" srcOrd="2" destOrd="0" presId="urn:microsoft.com/office/officeart/2005/8/layout/orgChart1"/>
    <dgm:cxn modelId="{77ACD999-E7B3-43F4-B380-ACC7BE8CACDC}" type="presParOf" srcId="{F94DE89F-9123-44EA-90DC-3E51D39C2A4B}" destId="{5BA91D32-5633-49D8-A769-50A6A2BFA6F1}" srcOrd="3" destOrd="0" presId="urn:microsoft.com/office/officeart/2005/8/layout/orgChart1"/>
    <dgm:cxn modelId="{EC63CD62-B398-46B6-9D6D-946A3D1A180F}" type="presParOf" srcId="{5BA91D32-5633-49D8-A769-50A6A2BFA6F1}" destId="{F1F55127-2A74-4E98-9107-E17A2B8DAE99}" srcOrd="0" destOrd="0" presId="urn:microsoft.com/office/officeart/2005/8/layout/orgChart1"/>
    <dgm:cxn modelId="{7D5D10E2-D784-4DFE-A23C-EAD2790561E7}" type="presParOf" srcId="{F1F55127-2A74-4E98-9107-E17A2B8DAE99}" destId="{A700ACF2-D653-41E3-8EB3-D6493EE5848B}" srcOrd="0" destOrd="0" presId="urn:microsoft.com/office/officeart/2005/8/layout/orgChart1"/>
    <dgm:cxn modelId="{FEBD1DDF-1A91-4C51-AC17-1E92C3282D1C}" type="presParOf" srcId="{F1F55127-2A74-4E98-9107-E17A2B8DAE99}" destId="{B8AB5FB5-4E40-4571-BBCC-648112B733E7}" srcOrd="1" destOrd="0" presId="urn:microsoft.com/office/officeart/2005/8/layout/orgChart1"/>
    <dgm:cxn modelId="{3B10937C-1E49-410A-8B48-2AC3E7E9ED86}" type="presParOf" srcId="{5BA91D32-5633-49D8-A769-50A6A2BFA6F1}" destId="{0B145BC1-DA79-43EA-B967-CC03F0A6010F}" srcOrd="1" destOrd="0" presId="urn:microsoft.com/office/officeart/2005/8/layout/orgChart1"/>
    <dgm:cxn modelId="{1EAC2A41-5962-4DE7-B526-93CAADABF475}" type="presParOf" srcId="{0B145BC1-DA79-43EA-B967-CC03F0A6010F}" destId="{A046A031-F4A7-4E88-8C03-3693CC66B5F8}" srcOrd="0" destOrd="0" presId="urn:microsoft.com/office/officeart/2005/8/layout/orgChart1"/>
    <dgm:cxn modelId="{79EBD52A-C5F9-4FD1-BDF5-B1399DC12210}" type="presParOf" srcId="{0B145BC1-DA79-43EA-B967-CC03F0A6010F}" destId="{AAFFEEED-1ECA-4E32-BA12-9661BA740EF0}" srcOrd="1" destOrd="0" presId="urn:microsoft.com/office/officeart/2005/8/layout/orgChart1"/>
    <dgm:cxn modelId="{579EF85C-B362-4BB7-A3BB-2AF381A40A3A}" type="presParOf" srcId="{AAFFEEED-1ECA-4E32-BA12-9661BA740EF0}" destId="{6611AC92-6E09-474B-9C20-621FB126D1D0}" srcOrd="0" destOrd="0" presId="urn:microsoft.com/office/officeart/2005/8/layout/orgChart1"/>
    <dgm:cxn modelId="{B4F7CD3B-B0CA-448B-8CE2-617FDD9C609C}" type="presParOf" srcId="{6611AC92-6E09-474B-9C20-621FB126D1D0}" destId="{A6EFD26D-B4A1-4186-9461-29496EE4C579}" srcOrd="0" destOrd="0" presId="urn:microsoft.com/office/officeart/2005/8/layout/orgChart1"/>
    <dgm:cxn modelId="{916EE314-90FB-479B-B181-60B29BD58B05}" type="presParOf" srcId="{6611AC92-6E09-474B-9C20-621FB126D1D0}" destId="{B3D1D299-CB51-4C76-A240-87C8C201F4E8}" srcOrd="1" destOrd="0" presId="urn:microsoft.com/office/officeart/2005/8/layout/orgChart1"/>
    <dgm:cxn modelId="{5B3F82B7-1390-431B-843A-E1E89C821012}" type="presParOf" srcId="{AAFFEEED-1ECA-4E32-BA12-9661BA740EF0}" destId="{496F34C1-E668-4656-AEA0-C4A366F191D3}" srcOrd="1" destOrd="0" presId="urn:microsoft.com/office/officeart/2005/8/layout/orgChart1"/>
    <dgm:cxn modelId="{A5D8F1FA-4238-433F-91ED-44C9B0DEA7DB}" type="presParOf" srcId="{AAFFEEED-1ECA-4E32-BA12-9661BA740EF0}" destId="{8B12D199-6B4A-4A9D-B219-7A4B694B6966}" srcOrd="2" destOrd="0" presId="urn:microsoft.com/office/officeart/2005/8/layout/orgChart1"/>
    <dgm:cxn modelId="{E60C4561-F08E-4215-BBFD-544D2EA67DEA}" type="presParOf" srcId="{0B145BC1-DA79-43EA-B967-CC03F0A6010F}" destId="{0A6C6FBF-373F-46CA-8D24-4D83731E9696}" srcOrd="2" destOrd="0" presId="urn:microsoft.com/office/officeart/2005/8/layout/orgChart1"/>
    <dgm:cxn modelId="{2C92E7A1-B7C9-4032-ABBC-070A9E5D687C}" type="presParOf" srcId="{0B145BC1-DA79-43EA-B967-CC03F0A6010F}" destId="{0B0FA35E-4742-4AAD-B539-35E97BB32606}" srcOrd="3" destOrd="0" presId="urn:microsoft.com/office/officeart/2005/8/layout/orgChart1"/>
    <dgm:cxn modelId="{0FFA8AED-5B2A-4AC2-BB59-2ECFE8122098}" type="presParOf" srcId="{0B0FA35E-4742-4AAD-B539-35E97BB32606}" destId="{86C2FD92-CF79-4FE7-83A8-D2191F342F76}" srcOrd="0" destOrd="0" presId="urn:microsoft.com/office/officeart/2005/8/layout/orgChart1"/>
    <dgm:cxn modelId="{22452A14-65B2-4AA6-BC1E-070D42A37676}" type="presParOf" srcId="{86C2FD92-CF79-4FE7-83A8-D2191F342F76}" destId="{35832D62-DB1B-4EDB-9181-1FB43599C6CF}" srcOrd="0" destOrd="0" presId="urn:microsoft.com/office/officeart/2005/8/layout/orgChart1"/>
    <dgm:cxn modelId="{6D4041F0-D1ED-435A-B36E-8C4B8753BFF2}" type="presParOf" srcId="{86C2FD92-CF79-4FE7-83A8-D2191F342F76}" destId="{3966691B-16DF-426A-9F59-88A9D0DBB47A}" srcOrd="1" destOrd="0" presId="urn:microsoft.com/office/officeart/2005/8/layout/orgChart1"/>
    <dgm:cxn modelId="{37430916-8687-4EE4-9226-A724D687E08B}" type="presParOf" srcId="{0B0FA35E-4742-4AAD-B539-35E97BB32606}" destId="{349ACD38-F54A-43F9-9C7F-81255887A3E1}" srcOrd="1" destOrd="0" presId="urn:microsoft.com/office/officeart/2005/8/layout/orgChart1"/>
    <dgm:cxn modelId="{286ACCA9-0C9B-4EEB-B50B-7891DF39EC23}" type="presParOf" srcId="{0B0FA35E-4742-4AAD-B539-35E97BB32606}" destId="{FA75A7FC-9BD3-4E2E-935F-6C3951E795E6}" srcOrd="2" destOrd="0" presId="urn:microsoft.com/office/officeart/2005/8/layout/orgChart1"/>
    <dgm:cxn modelId="{2DDC3C4C-5114-4DB6-A25D-DB40B352D467}" type="presParOf" srcId="{0B145BC1-DA79-43EA-B967-CC03F0A6010F}" destId="{2326C922-4E38-4D7D-9652-766A2762A5B7}" srcOrd="4" destOrd="0" presId="urn:microsoft.com/office/officeart/2005/8/layout/orgChart1"/>
    <dgm:cxn modelId="{6A8A9A17-E0AF-43DB-8642-8A4D4C307C63}" type="presParOf" srcId="{0B145BC1-DA79-43EA-B967-CC03F0A6010F}" destId="{D8D6A549-E230-429C-9C4D-391B554ECC52}" srcOrd="5" destOrd="0" presId="urn:microsoft.com/office/officeart/2005/8/layout/orgChart1"/>
    <dgm:cxn modelId="{BE0EC612-6484-4B79-9D06-5EF66A5AE4F0}" type="presParOf" srcId="{D8D6A549-E230-429C-9C4D-391B554ECC52}" destId="{B210978E-7717-4857-B983-3C295988462F}" srcOrd="0" destOrd="0" presId="urn:microsoft.com/office/officeart/2005/8/layout/orgChart1"/>
    <dgm:cxn modelId="{873F72C0-3D13-45B6-AA78-13F12D6D7781}" type="presParOf" srcId="{B210978E-7717-4857-B983-3C295988462F}" destId="{837AF339-B03B-4DB6-BD18-4327A4A545B2}" srcOrd="0" destOrd="0" presId="urn:microsoft.com/office/officeart/2005/8/layout/orgChart1"/>
    <dgm:cxn modelId="{DF4FD8B2-8FE3-412D-9EB3-2592975FE034}" type="presParOf" srcId="{B210978E-7717-4857-B983-3C295988462F}" destId="{0FC1F1BA-2D1E-4674-96FF-D7FEE7AED207}" srcOrd="1" destOrd="0" presId="urn:microsoft.com/office/officeart/2005/8/layout/orgChart1"/>
    <dgm:cxn modelId="{9B89341B-D347-45D2-8740-A880D62E554F}" type="presParOf" srcId="{D8D6A549-E230-429C-9C4D-391B554ECC52}" destId="{2FDFEEE0-F7DC-4B50-B6BF-69C1654D69D3}" srcOrd="1" destOrd="0" presId="urn:microsoft.com/office/officeart/2005/8/layout/orgChart1"/>
    <dgm:cxn modelId="{9B1DDA52-D202-4C21-B035-BD27522A4D7E}" type="presParOf" srcId="{D8D6A549-E230-429C-9C4D-391B554ECC52}" destId="{7297B570-9F46-473A-B566-8299DCBB5324}" srcOrd="2" destOrd="0" presId="urn:microsoft.com/office/officeart/2005/8/layout/orgChart1"/>
    <dgm:cxn modelId="{852441C8-0C08-4642-B1BA-27A16963B98D}" type="presParOf" srcId="{0B145BC1-DA79-43EA-B967-CC03F0A6010F}" destId="{9112C0A4-E28C-42B2-9984-D6E40B8735C5}" srcOrd="6" destOrd="0" presId="urn:microsoft.com/office/officeart/2005/8/layout/orgChart1"/>
    <dgm:cxn modelId="{DDAF3876-C7F5-4B24-BC6B-5B6044B1370A}" type="presParOf" srcId="{0B145BC1-DA79-43EA-B967-CC03F0A6010F}" destId="{CBDC9867-3E98-4E79-BDFF-AAE60D61A61F}" srcOrd="7" destOrd="0" presId="urn:microsoft.com/office/officeart/2005/8/layout/orgChart1"/>
    <dgm:cxn modelId="{BB8CB4D7-D07F-4944-B511-3F3847C4E740}" type="presParOf" srcId="{CBDC9867-3E98-4E79-BDFF-AAE60D61A61F}" destId="{0C959DA3-A71B-44C2-B532-BEFF33A4D0EE}" srcOrd="0" destOrd="0" presId="urn:microsoft.com/office/officeart/2005/8/layout/orgChart1"/>
    <dgm:cxn modelId="{DAD77B3C-57C0-41C8-9616-160E89F01417}" type="presParOf" srcId="{0C959DA3-A71B-44C2-B532-BEFF33A4D0EE}" destId="{B0322753-0F94-4ECB-AACD-F87B77C8AD95}" srcOrd="0" destOrd="0" presId="urn:microsoft.com/office/officeart/2005/8/layout/orgChart1"/>
    <dgm:cxn modelId="{807390CA-6A11-46F5-BE51-426E609A5F95}" type="presParOf" srcId="{0C959DA3-A71B-44C2-B532-BEFF33A4D0EE}" destId="{1CE2A748-06F7-4C64-A9FD-229142BC2357}" srcOrd="1" destOrd="0" presId="urn:microsoft.com/office/officeart/2005/8/layout/orgChart1"/>
    <dgm:cxn modelId="{B6C45F61-A8B6-48F5-BDDA-7CA1CCEC02BA}" type="presParOf" srcId="{CBDC9867-3E98-4E79-BDFF-AAE60D61A61F}" destId="{02B098DE-0D78-4444-9D18-BD93BE309EC5}" srcOrd="1" destOrd="0" presId="urn:microsoft.com/office/officeart/2005/8/layout/orgChart1"/>
    <dgm:cxn modelId="{E8C81982-39DF-4C2E-984C-B5B5DACC0015}" type="presParOf" srcId="{CBDC9867-3E98-4E79-BDFF-AAE60D61A61F}" destId="{7470486A-9B9D-4DB5-BD5A-34363A270596}" srcOrd="2" destOrd="0" presId="urn:microsoft.com/office/officeart/2005/8/layout/orgChart1"/>
    <dgm:cxn modelId="{B0F493A0-B12C-451E-87AD-D2315C731CD8}" type="presParOf" srcId="{5BA91D32-5633-49D8-A769-50A6A2BFA6F1}" destId="{99F08159-BECE-4AF0-9324-C70CF6CE4011}" srcOrd="2" destOrd="0" presId="urn:microsoft.com/office/officeart/2005/8/layout/orgChart1"/>
    <dgm:cxn modelId="{E7444FDA-85CA-456D-9710-46FFDF9FE6A4}" type="presParOf" srcId="{F94DE89F-9123-44EA-90DC-3E51D39C2A4B}" destId="{25FB3245-A832-4333-A01A-84056A047B5C}" srcOrd="4" destOrd="0" presId="urn:microsoft.com/office/officeart/2005/8/layout/orgChart1"/>
    <dgm:cxn modelId="{71757C8C-F520-45D7-A8E6-B63B2C2F87E4}" type="presParOf" srcId="{F94DE89F-9123-44EA-90DC-3E51D39C2A4B}" destId="{582FB8BC-932A-4FD7-94DA-8A8322E859A5}" srcOrd="5" destOrd="0" presId="urn:microsoft.com/office/officeart/2005/8/layout/orgChart1"/>
    <dgm:cxn modelId="{A0E990D1-4929-4C1C-BEF1-500917D6A2F2}" type="presParOf" srcId="{582FB8BC-932A-4FD7-94DA-8A8322E859A5}" destId="{2B2B9F78-09EF-4E3F-8499-76924C1D4F60}" srcOrd="0" destOrd="0" presId="urn:microsoft.com/office/officeart/2005/8/layout/orgChart1"/>
    <dgm:cxn modelId="{E6FD3EF9-FC78-40D6-81B0-F0BF024ACADA}" type="presParOf" srcId="{2B2B9F78-09EF-4E3F-8499-76924C1D4F60}" destId="{CE26B6D6-0A07-48F0-AB08-094C96B77D75}" srcOrd="0" destOrd="0" presId="urn:microsoft.com/office/officeart/2005/8/layout/orgChart1"/>
    <dgm:cxn modelId="{40F3BDDB-FC80-4112-B366-7A1F9136BF82}" type="presParOf" srcId="{2B2B9F78-09EF-4E3F-8499-76924C1D4F60}" destId="{7144F1D9-09B6-4E69-9F44-56E60CECA88F}" srcOrd="1" destOrd="0" presId="urn:microsoft.com/office/officeart/2005/8/layout/orgChart1"/>
    <dgm:cxn modelId="{EBA30E6D-E06F-4E68-90E7-8E0198D5817D}" type="presParOf" srcId="{582FB8BC-932A-4FD7-94DA-8A8322E859A5}" destId="{21D03889-B0C5-42CA-869A-98B8B347D877}" srcOrd="1" destOrd="0" presId="urn:microsoft.com/office/officeart/2005/8/layout/orgChart1"/>
    <dgm:cxn modelId="{C3464AE8-A5DB-4A9E-92A0-CCF88B80A050}" type="presParOf" srcId="{21D03889-B0C5-42CA-869A-98B8B347D877}" destId="{A48E7684-714C-456E-9F08-328345B977E3}" srcOrd="0" destOrd="0" presId="urn:microsoft.com/office/officeart/2005/8/layout/orgChart1"/>
    <dgm:cxn modelId="{7919A287-CE9E-42DA-B222-2D4D0BA8454B}" type="presParOf" srcId="{21D03889-B0C5-42CA-869A-98B8B347D877}" destId="{4A83A131-3FC1-4B03-BF7B-188313BBE039}" srcOrd="1" destOrd="0" presId="urn:microsoft.com/office/officeart/2005/8/layout/orgChart1"/>
    <dgm:cxn modelId="{1A4C454B-A3F6-45A4-A887-D9769D84486E}" type="presParOf" srcId="{4A83A131-3FC1-4B03-BF7B-188313BBE039}" destId="{4A88949F-E371-45A3-AE6E-1A39716D4D50}" srcOrd="0" destOrd="0" presId="urn:microsoft.com/office/officeart/2005/8/layout/orgChart1"/>
    <dgm:cxn modelId="{EB08A2D8-DC21-4E55-8844-511DA3FF27F6}" type="presParOf" srcId="{4A88949F-E371-45A3-AE6E-1A39716D4D50}" destId="{DD6F9DD3-43DD-4819-81D0-72D2F17E6866}" srcOrd="0" destOrd="0" presId="urn:microsoft.com/office/officeart/2005/8/layout/orgChart1"/>
    <dgm:cxn modelId="{C6076C39-02F0-49FA-A7AF-7DB8CD8CA00B}" type="presParOf" srcId="{4A88949F-E371-45A3-AE6E-1A39716D4D50}" destId="{D659410B-F249-45EB-A199-292AE5BB7DA6}" srcOrd="1" destOrd="0" presId="urn:microsoft.com/office/officeart/2005/8/layout/orgChart1"/>
    <dgm:cxn modelId="{78FAD0F8-1305-42B2-BFC4-11E4B18F0485}" type="presParOf" srcId="{4A83A131-3FC1-4B03-BF7B-188313BBE039}" destId="{7207CC4D-B957-49CC-8E9D-0AD18AAFE36C}" srcOrd="1" destOrd="0" presId="urn:microsoft.com/office/officeart/2005/8/layout/orgChart1"/>
    <dgm:cxn modelId="{E60E08B4-7742-42DF-B3E8-6BFA047F6F68}" type="presParOf" srcId="{4A83A131-3FC1-4B03-BF7B-188313BBE039}" destId="{5E6E4442-8981-47F2-872F-8545824BD0D2}" srcOrd="2" destOrd="0" presId="urn:microsoft.com/office/officeart/2005/8/layout/orgChart1"/>
    <dgm:cxn modelId="{49465623-105C-41C0-9513-BAD75E2198BA}" type="presParOf" srcId="{21D03889-B0C5-42CA-869A-98B8B347D877}" destId="{681DAE37-7C2F-4AFC-8D1C-E81C9E2A2636}" srcOrd="2" destOrd="0" presId="urn:microsoft.com/office/officeart/2005/8/layout/orgChart1"/>
    <dgm:cxn modelId="{DFC8D12F-D81F-4D9E-B10D-A2967D5AEDC0}" type="presParOf" srcId="{21D03889-B0C5-42CA-869A-98B8B347D877}" destId="{7CD30C73-24FD-41D3-8D05-70FC189D9D02}" srcOrd="3" destOrd="0" presId="urn:microsoft.com/office/officeart/2005/8/layout/orgChart1"/>
    <dgm:cxn modelId="{A6550AC8-FD45-495E-8840-134DF3169BCC}" type="presParOf" srcId="{7CD30C73-24FD-41D3-8D05-70FC189D9D02}" destId="{447B9FF5-AB9E-4F6D-97BE-8410A46C8939}" srcOrd="0" destOrd="0" presId="urn:microsoft.com/office/officeart/2005/8/layout/orgChart1"/>
    <dgm:cxn modelId="{F53E0810-E971-4E11-9F40-CDDD6493769B}" type="presParOf" srcId="{447B9FF5-AB9E-4F6D-97BE-8410A46C8939}" destId="{7A38E955-E10C-4F44-BA30-025C37DA2877}" srcOrd="0" destOrd="0" presId="urn:microsoft.com/office/officeart/2005/8/layout/orgChart1"/>
    <dgm:cxn modelId="{6E992A98-0A4B-4431-B649-5FF7BA172CAB}" type="presParOf" srcId="{447B9FF5-AB9E-4F6D-97BE-8410A46C8939}" destId="{A341BBC5-40CB-4EAD-A183-5ECBFB52FE31}" srcOrd="1" destOrd="0" presId="urn:microsoft.com/office/officeart/2005/8/layout/orgChart1"/>
    <dgm:cxn modelId="{B64F045E-F0EB-4231-B1A5-9A75C18FFF4E}" type="presParOf" srcId="{7CD30C73-24FD-41D3-8D05-70FC189D9D02}" destId="{EBCE4D9F-05D7-4B80-8053-A85614BA26CE}" srcOrd="1" destOrd="0" presId="urn:microsoft.com/office/officeart/2005/8/layout/orgChart1"/>
    <dgm:cxn modelId="{86DC78C2-C4D3-4CC2-8BE7-2227449E3508}" type="presParOf" srcId="{7CD30C73-24FD-41D3-8D05-70FC189D9D02}" destId="{CD1C6F9C-6F5D-485F-AF20-58D940197820}" srcOrd="2" destOrd="0" presId="urn:microsoft.com/office/officeart/2005/8/layout/orgChart1"/>
    <dgm:cxn modelId="{E50F5986-FF55-4DD4-8B15-DA2E5B97B034}" type="presParOf" srcId="{582FB8BC-932A-4FD7-94DA-8A8322E859A5}" destId="{7E2C597D-B9E1-4F7F-B9A5-662EFFD84C42}" srcOrd="2" destOrd="0" presId="urn:microsoft.com/office/officeart/2005/8/layout/orgChart1"/>
    <dgm:cxn modelId="{8B3F0A83-243D-4754-BC90-DA26F9634B7D}" type="presParOf" srcId="{F94DE89F-9123-44EA-90DC-3E51D39C2A4B}" destId="{3E033452-7C4E-4DA6-A4DA-BC1E2312C320}" srcOrd="6" destOrd="0" presId="urn:microsoft.com/office/officeart/2005/8/layout/orgChart1"/>
    <dgm:cxn modelId="{91C777DF-9F02-47A7-8AD5-8E38BD44E073}" type="presParOf" srcId="{F94DE89F-9123-44EA-90DC-3E51D39C2A4B}" destId="{BD9B7D6F-5045-44E2-A948-79B08D0BCD41}" srcOrd="7" destOrd="0" presId="urn:microsoft.com/office/officeart/2005/8/layout/orgChart1"/>
    <dgm:cxn modelId="{C66E97D7-4060-4A83-A4E7-74511CD3F17B}" type="presParOf" srcId="{BD9B7D6F-5045-44E2-A948-79B08D0BCD41}" destId="{F74DC172-D6BE-4B1F-AE81-478B12066E49}" srcOrd="0" destOrd="0" presId="urn:microsoft.com/office/officeart/2005/8/layout/orgChart1"/>
    <dgm:cxn modelId="{50796883-52A2-46C8-97A8-ED5941653871}" type="presParOf" srcId="{F74DC172-D6BE-4B1F-AE81-478B12066E49}" destId="{B5FC346E-5515-4695-82D3-42BCE94CC9D9}" srcOrd="0" destOrd="0" presId="urn:microsoft.com/office/officeart/2005/8/layout/orgChart1"/>
    <dgm:cxn modelId="{CFE6B957-A356-4DCC-A36F-77A857848B4B}" type="presParOf" srcId="{F74DC172-D6BE-4B1F-AE81-478B12066E49}" destId="{7AC988C7-78A6-4139-A6A4-9FD0E3677FD4}" srcOrd="1" destOrd="0" presId="urn:microsoft.com/office/officeart/2005/8/layout/orgChart1"/>
    <dgm:cxn modelId="{0DF8582E-4C24-4DC3-BFC0-057C599447F8}" type="presParOf" srcId="{BD9B7D6F-5045-44E2-A948-79B08D0BCD41}" destId="{9C49DCF1-6CEA-47BB-80C6-5F059DA990D4}" srcOrd="1" destOrd="0" presId="urn:microsoft.com/office/officeart/2005/8/layout/orgChart1"/>
    <dgm:cxn modelId="{47FD90A7-FE31-41D5-995F-03F4CA6FAF70}" type="presParOf" srcId="{9C49DCF1-6CEA-47BB-80C6-5F059DA990D4}" destId="{3416A4B1-849F-4EDA-8788-EE69018762B0}" srcOrd="0" destOrd="0" presId="urn:microsoft.com/office/officeart/2005/8/layout/orgChart1"/>
    <dgm:cxn modelId="{C4961BB7-80CE-4BEE-8A5F-A94904DBE50E}" type="presParOf" srcId="{9C49DCF1-6CEA-47BB-80C6-5F059DA990D4}" destId="{82316FDA-E00F-4908-9063-8FC54574CE96}" srcOrd="1" destOrd="0" presId="urn:microsoft.com/office/officeart/2005/8/layout/orgChart1"/>
    <dgm:cxn modelId="{636A86B4-AD51-4DC4-9195-22C1F9344940}" type="presParOf" srcId="{82316FDA-E00F-4908-9063-8FC54574CE96}" destId="{B438FDDF-55FA-4F93-A685-3324CEC0F835}" srcOrd="0" destOrd="0" presId="urn:microsoft.com/office/officeart/2005/8/layout/orgChart1"/>
    <dgm:cxn modelId="{89D0B86B-5A7E-46DE-8B57-15D6EC53C7A5}" type="presParOf" srcId="{B438FDDF-55FA-4F93-A685-3324CEC0F835}" destId="{54150C93-A63C-4336-AFAF-CD23E25D060E}" srcOrd="0" destOrd="0" presId="urn:microsoft.com/office/officeart/2005/8/layout/orgChart1"/>
    <dgm:cxn modelId="{A873FBB5-AF66-4ACE-92EE-F6FE608CFF37}" type="presParOf" srcId="{B438FDDF-55FA-4F93-A685-3324CEC0F835}" destId="{ACB6EE18-7CBC-4322-9ACB-A11823A1D049}" srcOrd="1" destOrd="0" presId="urn:microsoft.com/office/officeart/2005/8/layout/orgChart1"/>
    <dgm:cxn modelId="{6EB91932-8D0A-4A56-B154-4F3D709DFB84}" type="presParOf" srcId="{82316FDA-E00F-4908-9063-8FC54574CE96}" destId="{F80D4A26-3EC1-4994-A118-4BEC498EEA25}" srcOrd="1" destOrd="0" presId="urn:microsoft.com/office/officeart/2005/8/layout/orgChart1"/>
    <dgm:cxn modelId="{B7F1675E-32FF-4738-A748-577809F5A699}" type="presParOf" srcId="{82316FDA-E00F-4908-9063-8FC54574CE96}" destId="{E72CEC90-4AC2-4C0B-92EC-3F4522BFEDF4}" srcOrd="2" destOrd="0" presId="urn:microsoft.com/office/officeart/2005/8/layout/orgChart1"/>
    <dgm:cxn modelId="{890FD07C-37FA-419D-849B-1CE1BCB6F589}" type="presParOf" srcId="{9C49DCF1-6CEA-47BB-80C6-5F059DA990D4}" destId="{38B3E641-8CF1-461A-B842-89CED90A32C5}" srcOrd="2" destOrd="0" presId="urn:microsoft.com/office/officeart/2005/8/layout/orgChart1"/>
    <dgm:cxn modelId="{3CC9ECE7-BACC-47EE-9873-821074BB4E35}" type="presParOf" srcId="{9C49DCF1-6CEA-47BB-80C6-5F059DA990D4}" destId="{73DE7FCA-A8A6-4600-8ECA-76FAA96FB0DB}" srcOrd="3" destOrd="0" presId="urn:microsoft.com/office/officeart/2005/8/layout/orgChart1"/>
    <dgm:cxn modelId="{39B95361-C475-4927-A24B-86C23D98425B}" type="presParOf" srcId="{73DE7FCA-A8A6-4600-8ECA-76FAA96FB0DB}" destId="{8A96B100-8BB3-49ED-9739-D6581A7E7C89}" srcOrd="0" destOrd="0" presId="urn:microsoft.com/office/officeart/2005/8/layout/orgChart1"/>
    <dgm:cxn modelId="{11665987-05DD-457B-8212-5E08F32534C0}" type="presParOf" srcId="{8A96B100-8BB3-49ED-9739-D6581A7E7C89}" destId="{8BD2BD80-14C5-46B3-A8E0-6CECBEF4BEB7}" srcOrd="0" destOrd="0" presId="urn:microsoft.com/office/officeart/2005/8/layout/orgChart1"/>
    <dgm:cxn modelId="{6F013649-52AD-410E-A1E4-8F31AE746657}" type="presParOf" srcId="{8A96B100-8BB3-49ED-9739-D6581A7E7C89}" destId="{6C5095F5-8463-4F06-BC7B-A06FD8026321}" srcOrd="1" destOrd="0" presId="urn:microsoft.com/office/officeart/2005/8/layout/orgChart1"/>
    <dgm:cxn modelId="{F4609781-D216-48B1-A378-AF2FB5C58B4F}" type="presParOf" srcId="{73DE7FCA-A8A6-4600-8ECA-76FAA96FB0DB}" destId="{D3A33A9B-B21A-4B1B-B39A-E5E18E7B5962}" srcOrd="1" destOrd="0" presId="urn:microsoft.com/office/officeart/2005/8/layout/orgChart1"/>
    <dgm:cxn modelId="{0E45FB16-6289-42FF-A23C-B3884BBAC776}" type="presParOf" srcId="{73DE7FCA-A8A6-4600-8ECA-76FAA96FB0DB}" destId="{F086F3FE-971C-4F92-B10C-8EBEA18144F3}" srcOrd="2" destOrd="0" presId="urn:microsoft.com/office/officeart/2005/8/layout/orgChart1"/>
    <dgm:cxn modelId="{D4A7E8DA-2A30-485E-BC30-28729B2C3A60}" type="presParOf" srcId="{BD9B7D6F-5045-44E2-A948-79B08D0BCD41}" destId="{ECB66648-D602-4F82-ABC4-B4C7F83C554C}" srcOrd="2" destOrd="0" presId="urn:microsoft.com/office/officeart/2005/8/layout/orgChart1"/>
    <dgm:cxn modelId="{D59E3F6D-051E-431D-9E9F-83DC8AD07298}" type="presParOf" srcId="{F94DE89F-9123-44EA-90DC-3E51D39C2A4B}" destId="{992F8870-8148-44BB-BEC1-AA694F199203}" srcOrd="8" destOrd="0" presId="urn:microsoft.com/office/officeart/2005/8/layout/orgChart1"/>
    <dgm:cxn modelId="{22374F79-2330-4555-81F2-B0AB0627FC8F}" type="presParOf" srcId="{F94DE89F-9123-44EA-90DC-3E51D39C2A4B}" destId="{C38C44E2-3290-4977-ADBE-64E97A051606}" srcOrd="9" destOrd="0" presId="urn:microsoft.com/office/officeart/2005/8/layout/orgChart1"/>
    <dgm:cxn modelId="{BAF2E1C8-7710-47C5-9D36-A5139DB5483D}" type="presParOf" srcId="{C38C44E2-3290-4977-ADBE-64E97A051606}" destId="{9DAE457A-41DE-4C79-9102-D6421044EE78}" srcOrd="0" destOrd="0" presId="urn:microsoft.com/office/officeart/2005/8/layout/orgChart1"/>
    <dgm:cxn modelId="{A52748DD-6EA0-41D7-AF29-E098AB8854D7}" type="presParOf" srcId="{9DAE457A-41DE-4C79-9102-D6421044EE78}" destId="{7004A19E-D918-46D3-9B45-881838D272E3}" srcOrd="0" destOrd="0" presId="urn:microsoft.com/office/officeart/2005/8/layout/orgChart1"/>
    <dgm:cxn modelId="{8C8A44F5-D940-4A46-96F3-1299F3479E65}" type="presParOf" srcId="{9DAE457A-41DE-4C79-9102-D6421044EE78}" destId="{13FDE494-730A-451E-9155-17D89D822FE4}" srcOrd="1" destOrd="0" presId="urn:microsoft.com/office/officeart/2005/8/layout/orgChart1"/>
    <dgm:cxn modelId="{B67226E0-C364-4398-8EB5-8421796D40C0}" type="presParOf" srcId="{C38C44E2-3290-4977-ADBE-64E97A051606}" destId="{3D18CEED-D937-4904-9BD0-0BFE59BBA7E9}" srcOrd="1" destOrd="0" presId="urn:microsoft.com/office/officeart/2005/8/layout/orgChart1"/>
    <dgm:cxn modelId="{9B5D3688-7C86-49A7-9CF2-CB5DA39B26A7}" type="presParOf" srcId="{3D18CEED-D937-4904-9BD0-0BFE59BBA7E9}" destId="{AC71C158-D2F6-42EF-966A-A68315C9B2FD}" srcOrd="0" destOrd="0" presId="urn:microsoft.com/office/officeart/2005/8/layout/orgChart1"/>
    <dgm:cxn modelId="{5AAB65D1-FB8D-46DC-BCB7-D531213357E6}" type="presParOf" srcId="{3D18CEED-D937-4904-9BD0-0BFE59BBA7E9}" destId="{D5902D80-DF18-45EE-BA48-179C7B0B7563}" srcOrd="1" destOrd="0" presId="urn:microsoft.com/office/officeart/2005/8/layout/orgChart1"/>
    <dgm:cxn modelId="{A2CA5AF0-BF84-49BE-99BA-7C131FE0BC5F}" type="presParOf" srcId="{D5902D80-DF18-45EE-BA48-179C7B0B7563}" destId="{561905DE-7E59-4779-AF25-8F629EECFF30}" srcOrd="0" destOrd="0" presId="urn:microsoft.com/office/officeart/2005/8/layout/orgChart1"/>
    <dgm:cxn modelId="{D5E466B4-604F-4E37-B0A0-0E7231CDF928}" type="presParOf" srcId="{561905DE-7E59-4779-AF25-8F629EECFF30}" destId="{A646D1AA-B936-47B9-8F4B-319EE7D087B6}" srcOrd="0" destOrd="0" presId="urn:microsoft.com/office/officeart/2005/8/layout/orgChart1"/>
    <dgm:cxn modelId="{4C006636-B552-4EC0-BB98-E18B2A766A57}" type="presParOf" srcId="{561905DE-7E59-4779-AF25-8F629EECFF30}" destId="{B8D51292-1757-40B2-9990-2D3A701CE2E6}" srcOrd="1" destOrd="0" presId="urn:microsoft.com/office/officeart/2005/8/layout/orgChart1"/>
    <dgm:cxn modelId="{F669961A-F7E1-493C-BA95-F1233ADEE3E4}" type="presParOf" srcId="{D5902D80-DF18-45EE-BA48-179C7B0B7563}" destId="{15AE75BE-B155-4346-9669-DEA60C3036CB}" srcOrd="1" destOrd="0" presId="urn:microsoft.com/office/officeart/2005/8/layout/orgChart1"/>
    <dgm:cxn modelId="{680D0F1D-1893-4C19-B0CC-5035030166D3}" type="presParOf" srcId="{D5902D80-DF18-45EE-BA48-179C7B0B7563}" destId="{C71009E1-DD8F-467E-A981-C8984E1058F9}" srcOrd="2" destOrd="0" presId="urn:microsoft.com/office/officeart/2005/8/layout/orgChart1"/>
    <dgm:cxn modelId="{D06203F1-57DF-4365-8292-A9BF9AE12A87}" type="presParOf" srcId="{3D18CEED-D937-4904-9BD0-0BFE59BBA7E9}" destId="{B9677C06-6089-4B3A-A041-26320EF59CEB}" srcOrd="2" destOrd="0" presId="urn:microsoft.com/office/officeart/2005/8/layout/orgChart1"/>
    <dgm:cxn modelId="{554512E0-520B-46AC-BEFA-EBC4DF446F47}" type="presParOf" srcId="{3D18CEED-D937-4904-9BD0-0BFE59BBA7E9}" destId="{97F5A85C-958A-438D-A8A1-B16E549ACE96}" srcOrd="3" destOrd="0" presId="urn:microsoft.com/office/officeart/2005/8/layout/orgChart1"/>
    <dgm:cxn modelId="{9921C03B-FA67-466A-BEAF-19343F73491F}" type="presParOf" srcId="{97F5A85C-958A-438D-A8A1-B16E549ACE96}" destId="{172C5755-D83A-40AA-A4FD-3AB43480C9F9}" srcOrd="0" destOrd="0" presId="urn:microsoft.com/office/officeart/2005/8/layout/orgChart1"/>
    <dgm:cxn modelId="{ABE67132-7368-4B4D-85B3-2C37BE0136A1}" type="presParOf" srcId="{172C5755-D83A-40AA-A4FD-3AB43480C9F9}" destId="{CAC91F30-95B1-4D23-A281-FF78FA2EC50E}" srcOrd="0" destOrd="0" presId="urn:microsoft.com/office/officeart/2005/8/layout/orgChart1"/>
    <dgm:cxn modelId="{8F7D63E2-8349-4353-A0E4-4CF16549B402}" type="presParOf" srcId="{172C5755-D83A-40AA-A4FD-3AB43480C9F9}" destId="{18C07AF5-35F3-48FD-9808-AFFC8FEB1606}" srcOrd="1" destOrd="0" presId="urn:microsoft.com/office/officeart/2005/8/layout/orgChart1"/>
    <dgm:cxn modelId="{FBA1BBD3-CA33-4F9F-AAF2-8C4F52C545C5}" type="presParOf" srcId="{97F5A85C-958A-438D-A8A1-B16E549ACE96}" destId="{ACFCFD91-818A-4A53-99A6-01CD1D851F7D}" srcOrd="1" destOrd="0" presId="urn:microsoft.com/office/officeart/2005/8/layout/orgChart1"/>
    <dgm:cxn modelId="{DAF39C0B-5079-4D19-98E8-74A6387D8EB4}" type="presParOf" srcId="{97F5A85C-958A-438D-A8A1-B16E549ACE96}" destId="{81845E92-31C4-47AA-91C0-CCACCDB93D1A}" srcOrd="2" destOrd="0" presId="urn:microsoft.com/office/officeart/2005/8/layout/orgChart1"/>
    <dgm:cxn modelId="{733623BE-1C7B-471E-BFAC-475577A8D5A2}" type="presParOf" srcId="{C38C44E2-3290-4977-ADBE-64E97A051606}" destId="{C828336E-CAC9-44C3-9182-E0F9B80BEF48}" srcOrd="2" destOrd="0" presId="urn:microsoft.com/office/officeart/2005/8/layout/orgChart1"/>
    <dgm:cxn modelId="{06B100D5-829D-4691-B66F-EDDCD1692471}" type="presParOf" srcId="{7D0083AB-7195-41D4-AD0B-34BDB3CD551F}" destId="{3347BA18-0542-4718-AABF-EE9BA987B66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677C06-6089-4B3A-A041-26320EF59CEB}">
      <dsp:nvSpPr>
        <dsp:cNvPr id="0" name=""/>
        <dsp:cNvSpPr/>
      </dsp:nvSpPr>
      <dsp:spPr>
        <a:xfrm>
          <a:off x="6836935" y="1753286"/>
          <a:ext cx="207584" cy="1619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9158"/>
              </a:lnTo>
              <a:lnTo>
                <a:pt x="207584" y="16191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71C158-D2F6-42EF-966A-A68315C9B2FD}">
      <dsp:nvSpPr>
        <dsp:cNvPr id="0" name=""/>
        <dsp:cNvSpPr/>
      </dsp:nvSpPr>
      <dsp:spPr>
        <a:xfrm>
          <a:off x="6836935" y="1753286"/>
          <a:ext cx="207584" cy="636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6592"/>
              </a:lnTo>
              <a:lnTo>
                <a:pt x="207584" y="6365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2F8870-8148-44BB-BEC1-AA694F199203}">
      <dsp:nvSpPr>
        <dsp:cNvPr id="0" name=""/>
        <dsp:cNvSpPr/>
      </dsp:nvSpPr>
      <dsp:spPr>
        <a:xfrm>
          <a:off x="4041465" y="770719"/>
          <a:ext cx="3349028" cy="290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309"/>
              </a:lnTo>
              <a:lnTo>
                <a:pt x="3349028" y="145309"/>
              </a:lnTo>
              <a:lnTo>
                <a:pt x="3349028" y="2906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B3E641-8CF1-461A-B842-89CED90A32C5}">
      <dsp:nvSpPr>
        <dsp:cNvPr id="0" name=""/>
        <dsp:cNvSpPr/>
      </dsp:nvSpPr>
      <dsp:spPr>
        <a:xfrm>
          <a:off x="5162421" y="1753286"/>
          <a:ext cx="207584" cy="1619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9158"/>
              </a:lnTo>
              <a:lnTo>
                <a:pt x="207584" y="16191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6A4B1-849F-4EDA-8788-EE69018762B0}">
      <dsp:nvSpPr>
        <dsp:cNvPr id="0" name=""/>
        <dsp:cNvSpPr/>
      </dsp:nvSpPr>
      <dsp:spPr>
        <a:xfrm>
          <a:off x="5162421" y="1753286"/>
          <a:ext cx="207584" cy="636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6592"/>
              </a:lnTo>
              <a:lnTo>
                <a:pt x="207584" y="6365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33452-7C4E-4DA6-A4DA-BC1E2312C320}">
      <dsp:nvSpPr>
        <dsp:cNvPr id="0" name=""/>
        <dsp:cNvSpPr/>
      </dsp:nvSpPr>
      <dsp:spPr>
        <a:xfrm>
          <a:off x="4041465" y="770719"/>
          <a:ext cx="1674514" cy="290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309"/>
              </a:lnTo>
              <a:lnTo>
                <a:pt x="1674514" y="145309"/>
              </a:lnTo>
              <a:lnTo>
                <a:pt x="1674514" y="2906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1DAE37-7C2F-4AFC-8D1C-E81C9E2A2636}">
      <dsp:nvSpPr>
        <dsp:cNvPr id="0" name=""/>
        <dsp:cNvSpPr/>
      </dsp:nvSpPr>
      <dsp:spPr>
        <a:xfrm>
          <a:off x="3487907" y="1753286"/>
          <a:ext cx="207584" cy="1619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9158"/>
              </a:lnTo>
              <a:lnTo>
                <a:pt x="207584" y="16191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E7684-714C-456E-9F08-328345B977E3}">
      <dsp:nvSpPr>
        <dsp:cNvPr id="0" name=""/>
        <dsp:cNvSpPr/>
      </dsp:nvSpPr>
      <dsp:spPr>
        <a:xfrm>
          <a:off x="3487907" y="1753286"/>
          <a:ext cx="207584" cy="636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6592"/>
              </a:lnTo>
              <a:lnTo>
                <a:pt x="207584" y="6365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FB3245-A832-4333-A01A-84056A047B5C}">
      <dsp:nvSpPr>
        <dsp:cNvPr id="0" name=""/>
        <dsp:cNvSpPr/>
      </dsp:nvSpPr>
      <dsp:spPr>
        <a:xfrm>
          <a:off x="3995745" y="770719"/>
          <a:ext cx="91440" cy="2906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06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12C0A4-E28C-42B2-9984-D6E40B8735C5}">
      <dsp:nvSpPr>
        <dsp:cNvPr id="0" name=""/>
        <dsp:cNvSpPr/>
      </dsp:nvSpPr>
      <dsp:spPr>
        <a:xfrm>
          <a:off x="1813392" y="1753286"/>
          <a:ext cx="207584" cy="35842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4291"/>
              </a:lnTo>
              <a:lnTo>
                <a:pt x="207584" y="35842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26C922-4E38-4D7D-9652-766A2762A5B7}">
      <dsp:nvSpPr>
        <dsp:cNvPr id="0" name=""/>
        <dsp:cNvSpPr/>
      </dsp:nvSpPr>
      <dsp:spPr>
        <a:xfrm>
          <a:off x="1813392" y="1753286"/>
          <a:ext cx="207584" cy="2601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1724"/>
              </a:lnTo>
              <a:lnTo>
                <a:pt x="207584" y="26017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C6FBF-373F-46CA-8D24-4D83731E9696}">
      <dsp:nvSpPr>
        <dsp:cNvPr id="0" name=""/>
        <dsp:cNvSpPr/>
      </dsp:nvSpPr>
      <dsp:spPr>
        <a:xfrm>
          <a:off x="1813392" y="1753286"/>
          <a:ext cx="207584" cy="1619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9158"/>
              </a:lnTo>
              <a:lnTo>
                <a:pt x="207584" y="16191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46A031-F4A7-4E88-8C03-3693CC66B5F8}">
      <dsp:nvSpPr>
        <dsp:cNvPr id="0" name=""/>
        <dsp:cNvSpPr/>
      </dsp:nvSpPr>
      <dsp:spPr>
        <a:xfrm>
          <a:off x="1813392" y="1753286"/>
          <a:ext cx="207584" cy="636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6592"/>
              </a:lnTo>
              <a:lnTo>
                <a:pt x="207584" y="6365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CD1856-5F9F-4DE3-9747-8B3C258BCE8A}">
      <dsp:nvSpPr>
        <dsp:cNvPr id="0" name=""/>
        <dsp:cNvSpPr/>
      </dsp:nvSpPr>
      <dsp:spPr>
        <a:xfrm>
          <a:off x="2366951" y="770719"/>
          <a:ext cx="1674514" cy="290618"/>
        </a:xfrm>
        <a:custGeom>
          <a:avLst/>
          <a:gdLst/>
          <a:ahLst/>
          <a:cxnLst/>
          <a:rect l="0" t="0" r="0" b="0"/>
          <a:pathLst>
            <a:path>
              <a:moveTo>
                <a:pt x="1674514" y="0"/>
              </a:moveTo>
              <a:lnTo>
                <a:pt x="1674514" y="145309"/>
              </a:lnTo>
              <a:lnTo>
                <a:pt x="0" y="145309"/>
              </a:lnTo>
              <a:lnTo>
                <a:pt x="0" y="2906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B5A0B-6AF3-4704-8D47-B25A043512AE}">
      <dsp:nvSpPr>
        <dsp:cNvPr id="0" name=""/>
        <dsp:cNvSpPr/>
      </dsp:nvSpPr>
      <dsp:spPr>
        <a:xfrm>
          <a:off x="138878" y="1753286"/>
          <a:ext cx="207584" cy="1619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9158"/>
              </a:lnTo>
              <a:lnTo>
                <a:pt x="207584" y="16191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58A7BD-6D4E-429A-9BDF-FBE0D9DA5D49}">
      <dsp:nvSpPr>
        <dsp:cNvPr id="0" name=""/>
        <dsp:cNvSpPr/>
      </dsp:nvSpPr>
      <dsp:spPr>
        <a:xfrm>
          <a:off x="138878" y="1753286"/>
          <a:ext cx="207584" cy="636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6592"/>
              </a:lnTo>
              <a:lnTo>
                <a:pt x="207584" y="6365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D53F5-11AB-4F22-B728-935B51234A8D}">
      <dsp:nvSpPr>
        <dsp:cNvPr id="0" name=""/>
        <dsp:cNvSpPr/>
      </dsp:nvSpPr>
      <dsp:spPr>
        <a:xfrm>
          <a:off x="692436" y="770719"/>
          <a:ext cx="3349028" cy="290618"/>
        </a:xfrm>
        <a:custGeom>
          <a:avLst/>
          <a:gdLst/>
          <a:ahLst/>
          <a:cxnLst/>
          <a:rect l="0" t="0" r="0" b="0"/>
          <a:pathLst>
            <a:path>
              <a:moveTo>
                <a:pt x="3349028" y="0"/>
              </a:moveTo>
              <a:lnTo>
                <a:pt x="3349028" y="145309"/>
              </a:lnTo>
              <a:lnTo>
                <a:pt x="0" y="145309"/>
              </a:lnTo>
              <a:lnTo>
                <a:pt x="0" y="2906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12AA39-F193-4596-8277-DC9308C47A26}">
      <dsp:nvSpPr>
        <dsp:cNvPr id="0" name=""/>
        <dsp:cNvSpPr/>
      </dsp:nvSpPr>
      <dsp:spPr>
        <a:xfrm>
          <a:off x="2010791" y="78771"/>
          <a:ext cx="4061347" cy="6919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CN" altLang="en-US" sz="4000" b="1" i="0" u="none" strike="noStrike" kern="1200" cap="none" normalizeH="0" baseline="0" dirty="0" smtClean="0">
              <a:ln/>
              <a:effectLst/>
              <a:latin typeface="宋体" pitchFamily="2" charset="-122"/>
              <a:ea typeface="宋体" pitchFamily="2" charset="-122"/>
            </a:rPr>
            <a:t>查核现状把握</a:t>
          </a:r>
        </a:p>
      </dsp:txBody>
      <dsp:txXfrm>
        <a:off x="2010791" y="78771"/>
        <a:ext cx="4061347" cy="691948"/>
      </dsp:txXfrm>
    </dsp:sp>
    <dsp:sp modelId="{0588973C-59FF-4F10-81B5-85FEB0671CFE}">
      <dsp:nvSpPr>
        <dsp:cNvPr id="0" name=""/>
        <dsp:cNvSpPr/>
      </dsp:nvSpPr>
      <dsp:spPr>
        <a:xfrm>
          <a:off x="488" y="1061338"/>
          <a:ext cx="1383896" cy="6919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CN" altLang="en-US" sz="2800" b="1" i="0" u="none" strike="noStrike" kern="1200" cap="none" normalizeH="0" baseline="0" dirty="0" smtClean="0">
              <a:ln/>
              <a:effectLst/>
              <a:latin typeface="宋体" pitchFamily="2" charset="-122"/>
              <a:ea typeface="宋体" pitchFamily="2" charset="-122"/>
            </a:rPr>
            <a:t>患者</a:t>
          </a:r>
        </a:p>
      </dsp:txBody>
      <dsp:txXfrm>
        <a:off x="488" y="1061338"/>
        <a:ext cx="1383896" cy="691948"/>
      </dsp:txXfrm>
    </dsp:sp>
    <dsp:sp modelId="{0DAB7C9C-5CD1-40BB-93E6-DD550873237A}">
      <dsp:nvSpPr>
        <dsp:cNvPr id="0" name=""/>
        <dsp:cNvSpPr/>
      </dsp:nvSpPr>
      <dsp:spPr>
        <a:xfrm>
          <a:off x="346462" y="2043904"/>
          <a:ext cx="1383896" cy="6919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CN" altLang="en-US" sz="1600" b="1" i="0" u="none" strike="noStrike" kern="1200" cap="none" normalizeH="0" baseline="0" dirty="0" smtClean="0">
              <a:ln/>
              <a:effectLst/>
              <a:latin typeface="宋体" pitchFamily="2" charset="-122"/>
              <a:ea typeface="宋体" pitchFamily="2" charset="-122"/>
            </a:rPr>
            <a:t>文化程度差异</a:t>
          </a:r>
        </a:p>
      </dsp:txBody>
      <dsp:txXfrm>
        <a:off x="346462" y="2043904"/>
        <a:ext cx="1383896" cy="691948"/>
      </dsp:txXfrm>
    </dsp:sp>
    <dsp:sp modelId="{98C37601-6410-462E-9445-9D726EA7E8C0}">
      <dsp:nvSpPr>
        <dsp:cNvPr id="0" name=""/>
        <dsp:cNvSpPr/>
      </dsp:nvSpPr>
      <dsp:spPr>
        <a:xfrm>
          <a:off x="346462" y="3026470"/>
          <a:ext cx="1383896" cy="6919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CN" altLang="en-US" sz="1600" b="1" i="0" u="none" strike="noStrike" kern="1200" cap="none" normalizeH="0" baseline="0" dirty="0" smtClean="0">
              <a:ln/>
              <a:effectLst/>
              <a:latin typeface="宋体" pitchFamily="2" charset="-122"/>
              <a:ea typeface="宋体" pitchFamily="2" charset="-122"/>
            </a:rPr>
            <a:t>依从性不一致</a:t>
          </a:r>
        </a:p>
      </dsp:txBody>
      <dsp:txXfrm>
        <a:off x="346462" y="3026470"/>
        <a:ext cx="1383896" cy="691948"/>
      </dsp:txXfrm>
    </dsp:sp>
    <dsp:sp modelId="{A700ACF2-D653-41E3-8EB3-D6493EE5848B}">
      <dsp:nvSpPr>
        <dsp:cNvPr id="0" name=""/>
        <dsp:cNvSpPr/>
      </dsp:nvSpPr>
      <dsp:spPr>
        <a:xfrm>
          <a:off x="1675003" y="1061338"/>
          <a:ext cx="1383896" cy="6919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CN" altLang="en-US" sz="2400" b="1" i="0" u="none" strike="noStrike" kern="1200" cap="none" normalizeH="0" baseline="0" dirty="0" smtClean="0">
              <a:ln/>
              <a:effectLst/>
              <a:latin typeface="宋体" pitchFamily="2" charset="-122"/>
              <a:ea typeface="宋体" pitchFamily="2" charset="-122"/>
            </a:rPr>
            <a:t>护理人员</a:t>
          </a:r>
        </a:p>
      </dsp:txBody>
      <dsp:txXfrm>
        <a:off x="1675003" y="1061338"/>
        <a:ext cx="1383896" cy="691948"/>
      </dsp:txXfrm>
    </dsp:sp>
    <dsp:sp modelId="{A6EFD26D-B4A1-4186-9461-29496EE4C579}">
      <dsp:nvSpPr>
        <dsp:cNvPr id="0" name=""/>
        <dsp:cNvSpPr/>
      </dsp:nvSpPr>
      <dsp:spPr>
        <a:xfrm>
          <a:off x="2020977" y="2043904"/>
          <a:ext cx="1383896" cy="6919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CN" altLang="en-US" sz="1600" b="1" i="0" u="none" strike="noStrike" kern="1200" cap="none" normalizeH="0" baseline="0" dirty="0" smtClean="0">
              <a:ln/>
              <a:effectLst/>
              <a:latin typeface="宋体" pitchFamily="2" charset="-122"/>
              <a:ea typeface="宋体" pitchFamily="2" charset="-122"/>
            </a:rPr>
            <a:t>集中宣教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CN" altLang="en-US" sz="1600" b="1" i="0" u="none" strike="noStrike" kern="1200" cap="none" normalizeH="0" baseline="0" dirty="0" smtClean="0">
              <a:ln/>
              <a:effectLst/>
              <a:latin typeface="宋体" pitchFamily="2" charset="-122"/>
              <a:ea typeface="宋体" pitchFamily="2" charset="-122"/>
            </a:rPr>
            <a:t>频次少</a:t>
          </a:r>
        </a:p>
      </dsp:txBody>
      <dsp:txXfrm>
        <a:off x="2020977" y="2043904"/>
        <a:ext cx="1383896" cy="691948"/>
      </dsp:txXfrm>
    </dsp:sp>
    <dsp:sp modelId="{35832D62-DB1B-4EDB-9181-1FB43599C6CF}">
      <dsp:nvSpPr>
        <dsp:cNvPr id="0" name=""/>
        <dsp:cNvSpPr/>
      </dsp:nvSpPr>
      <dsp:spPr>
        <a:xfrm>
          <a:off x="2020977" y="3026470"/>
          <a:ext cx="1383896" cy="6919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CN" altLang="en-US" sz="1600" b="1" i="0" u="none" strike="noStrike" kern="1200" cap="none" normalizeH="0" baseline="0" dirty="0" smtClean="0">
              <a:ln/>
              <a:effectLst/>
              <a:latin typeface="宋体" pitchFamily="2" charset="-122"/>
              <a:ea typeface="宋体" pitchFamily="2" charset="-122"/>
            </a:rPr>
            <a:t>个体化宣教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CN" altLang="en-US" sz="1600" b="1" i="0" u="none" strike="noStrike" kern="1200" cap="none" normalizeH="0" baseline="0" dirty="0" smtClean="0">
              <a:ln/>
              <a:effectLst/>
              <a:latin typeface="宋体" pitchFamily="2" charset="-122"/>
              <a:ea typeface="宋体" pitchFamily="2" charset="-122"/>
            </a:rPr>
            <a:t>不到位</a:t>
          </a:r>
        </a:p>
      </dsp:txBody>
      <dsp:txXfrm>
        <a:off x="2020977" y="3026470"/>
        <a:ext cx="1383896" cy="691948"/>
      </dsp:txXfrm>
    </dsp:sp>
    <dsp:sp modelId="{837AF339-B03B-4DB6-BD18-4327A4A545B2}">
      <dsp:nvSpPr>
        <dsp:cNvPr id="0" name=""/>
        <dsp:cNvSpPr/>
      </dsp:nvSpPr>
      <dsp:spPr>
        <a:xfrm>
          <a:off x="2020977" y="4009036"/>
          <a:ext cx="1383896" cy="6919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CN" altLang="en-US" sz="1600" b="1" i="0" u="none" strike="noStrike" kern="1200" cap="none" normalizeH="0" baseline="0" dirty="0" smtClean="0">
              <a:ln/>
              <a:effectLst/>
              <a:latin typeface="宋体" pitchFamily="2" charset="-122"/>
              <a:ea typeface="宋体" pitchFamily="2" charset="-122"/>
            </a:rPr>
            <a:t>人力不足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CN" altLang="en-US" sz="1600" b="1" i="0" u="none" strike="noStrike" kern="1200" cap="none" normalizeH="0" baseline="0" dirty="0" smtClean="0">
              <a:ln/>
              <a:effectLst/>
              <a:latin typeface="宋体" pitchFamily="2" charset="-122"/>
              <a:ea typeface="宋体" pitchFamily="2" charset="-122"/>
            </a:rPr>
            <a:t>忙于处置</a:t>
          </a:r>
        </a:p>
      </dsp:txBody>
      <dsp:txXfrm>
        <a:off x="2020977" y="4009036"/>
        <a:ext cx="1383896" cy="691948"/>
      </dsp:txXfrm>
    </dsp:sp>
    <dsp:sp modelId="{B0322753-0F94-4ECB-AACD-F87B77C8AD95}">
      <dsp:nvSpPr>
        <dsp:cNvPr id="0" name=""/>
        <dsp:cNvSpPr/>
      </dsp:nvSpPr>
      <dsp:spPr>
        <a:xfrm>
          <a:off x="2020977" y="4991603"/>
          <a:ext cx="1383896" cy="6919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CN" altLang="en-US" sz="1600" b="1" i="0" u="none" strike="noStrike" kern="1200" cap="none" normalizeH="0" baseline="0" dirty="0" smtClean="0">
              <a:ln/>
              <a:effectLst/>
              <a:latin typeface="宋体" pitchFamily="2" charset="-122"/>
              <a:ea typeface="宋体" pitchFamily="2" charset="-122"/>
            </a:rPr>
            <a:t>相关专业知识缺乏</a:t>
          </a:r>
        </a:p>
      </dsp:txBody>
      <dsp:txXfrm>
        <a:off x="2020977" y="4991603"/>
        <a:ext cx="1383896" cy="691948"/>
      </dsp:txXfrm>
    </dsp:sp>
    <dsp:sp modelId="{CE26B6D6-0A07-48F0-AB08-094C96B77D75}">
      <dsp:nvSpPr>
        <dsp:cNvPr id="0" name=""/>
        <dsp:cNvSpPr/>
      </dsp:nvSpPr>
      <dsp:spPr>
        <a:xfrm>
          <a:off x="3349517" y="1061338"/>
          <a:ext cx="1383896" cy="6919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CN" altLang="en-US" sz="2400" b="1" i="0" u="none" strike="noStrike" kern="1200" cap="none" normalizeH="0" baseline="0" dirty="0" smtClean="0">
              <a:ln/>
              <a:effectLst/>
              <a:latin typeface="宋体" pitchFamily="2" charset="-122"/>
              <a:ea typeface="宋体" pitchFamily="2" charset="-122"/>
            </a:rPr>
            <a:t>病区</a:t>
          </a:r>
        </a:p>
      </dsp:txBody>
      <dsp:txXfrm>
        <a:off x="3349517" y="1061338"/>
        <a:ext cx="1383896" cy="691948"/>
      </dsp:txXfrm>
    </dsp:sp>
    <dsp:sp modelId="{DD6F9DD3-43DD-4819-81D0-72D2F17E6866}">
      <dsp:nvSpPr>
        <dsp:cNvPr id="0" name=""/>
        <dsp:cNvSpPr/>
      </dsp:nvSpPr>
      <dsp:spPr>
        <a:xfrm>
          <a:off x="3695491" y="2043904"/>
          <a:ext cx="1383896" cy="6919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CN" altLang="en-US" sz="1600" b="1" i="0" u="none" strike="noStrike" kern="1200" cap="none" normalizeH="0" baseline="0" dirty="0" smtClean="0">
              <a:ln/>
              <a:effectLst/>
              <a:latin typeface="宋体" pitchFamily="2" charset="-122"/>
              <a:ea typeface="宋体" pitchFamily="2" charset="-122"/>
            </a:rPr>
            <a:t>手册设立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CN" altLang="en-US" sz="1600" b="1" i="0" u="none" strike="noStrike" kern="1200" cap="none" normalizeH="0" baseline="0" dirty="0" smtClean="0">
              <a:ln/>
              <a:effectLst/>
              <a:latin typeface="宋体" pitchFamily="2" charset="-122"/>
              <a:ea typeface="宋体" pitchFamily="2" charset="-122"/>
            </a:rPr>
            <a:t>不完善</a:t>
          </a:r>
        </a:p>
      </dsp:txBody>
      <dsp:txXfrm>
        <a:off x="3695491" y="2043904"/>
        <a:ext cx="1383896" cy="691948"/>
      </dsp:txXfrm>
    </dsp:sp>
    <dsp:sp modelId="{7A38E955-E10C-4F44-BA30-025C37DA2877}">
      <dsp:nvSpPr>
        <dsp:cNvPr id="0" name=""/>
        <dsp:cNvSpPr/>
      </dsp:nvSpPr>
      <dsp:spPr>
        <a:xfrm>
          <a:off x="3695491" y="3026470"/>
          <a:ext cx="1383896" cy="6919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CN" altLang="en-US" sz="1600" b="1" i="0" u="none" strike="noStrike" kern="1200" cap="none" normalizeH="0" baseline="0" dirty="0" smtClean="0">
              <a:ln/>
              <a:effectLst/>
              <a:latin typeface="宋体" pitchFamily="2" charset="-122"/>
              <a:ea typeface="宋体" pitchFamily="2" charset="-122"/>
            </a:rPr>
            <a:t>宣传板（栏）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CN" altLang="en-US" sz="1600" b="1" i="0" u="none" strike="noStrike" kern="1200" cap="none" normalizeH="0" baseline="0" dirty="0" smtClean="0">
              <a:ln/>
              <a:effectLst/>
              <a:latin typeface="宋体" pitchFamily="2" charset="-122"/>
              <a:ea typeface="宋体" pitchFamily="2" charset="-122"/>
            </a:rPr>
            <a:t>不完善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1" lang="zh-CN" altLang="en-US" sz="1400" b="1" i="0" u="none" strike="noStrike" kern="1200" cap="none" normalizeH="0" baseline="0" dirty="0" smtClean="0">
            <a:ln/>
            <a:effectLst/>
            <a:latin typeface="Times New Roman" pitchFamily="18" charset="0"/>
            <a:ea typeface="PMingLiU" pitchFamily="18" charset="-120"/>
          </a:endParaRPr>
        </a:p>
      </dsp:txBody>
      <dsp:txXfrm>
        <a:off x="3695491" y="3026470"/>
        <a:ext cx="1383896" cy="691948"/>
      </dsp:txXfrm>
    </dsp:sp>
    <dsp:sp modelId="{B5FC346E-5515-4695-82D3-42BCE94CC9D9}">
      <dsp:nvSpPr>
        <dsp:cNvPr id="0" name=""/>
        <dsp:cNvSpPr/>
      </dsp:nvSpPr>
      <dsp:spPr>
        <a:xfrm>
          <a:off x="5024031" y="1061338"/>
          <a:ext cx="1383896" cy="6919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CN" altLang="en-US" sz="2400" b="1" i="0" u="none" strike="noStrike" kern="1200" cap="none" normalizeH="0" baseline="0" dirty="0" smtClean="0">
              <a:ln/>
              <a:effectLst/>
              <a:latin typeface="宋体" pitchFamily="2" charset="-122"/>
              <a:ea typeface="宋体" pitchFamily="2" charset="-122"/>
            </a:rPr>
            <a:t>材料</a:t>
          </a:r>
        </a:p>
      </dsp:txBody>
      <dsp:txXfrm>
        <a:off x="5024031" y="1061338"/>
        <a:ext cx="1383896" cy="691948"/>
      </dsp:txXfrm>
    </dsp:sp>
    <dsp:sp modelId="{54150C93-A63C-4336-AFAF-CD23E25D060E}">
      <dsp:nvSpPr>
        <dsp:cNvPr id="0" name=""/>
        <dsp:cNvSpPr/>
      </dsp:nvSpPr>
      <dsp:spPr>
        <a:xfrm>
          <a:off x="5370005" y="2043904"/>
          <a:ext cx="1383896" cy="6919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CN" altLang="en-US" sz="1600" b="1" i="0" u="none" strike="noStrike" kern="1200" cap="none" normalizeH="0" baseline="0" dirty="0" smtClean="0">
              <a:ln/>
              <a:effectLst/>
              <a:latin typeface="宋体" pitchFamily="2" charset="-122"/>
              <a:ea typeface="宋体" pitchFamily="2" charset="-122"/>
            </a:rPr>
            <a:t>制度、流程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CN" altLang="en-US" sz="1600" b="1" i="0" u="none" strike="noStrike" kern="1200" cap="none" normalizeH="0" baseline="0" dirty="0" smtClean="0">
              <a:ln/>
              <a:effectLst/>
              <a:latin typeface="宋体" pitchFamily="2" charset="-122"/>
              <a:ea typeface="宋体" pitchFamily="2" charset="-122"/>
            </a:rPr>
            <a:t>无更新</a:t>
          </a:r>
        </a:p>
      </dsp:txBody>
      <dsp:txXfrm>
        <a:off x="5370005" y="2043904"/>
        <a:ext cx="1383896" cy="691948"/>
      </dsp:txXfrm>
    </dsp:sp>
    <dsp:sp modelId="{8BD2BD80-14C5-46B3-A8E0-6CECBEF4BEB7}">
      <dsp:nvSpPr>
        <dsp:cNvPr id="0" name=""/>
        <dsp:cNvSpPr/>
      </dsp:nvSpPr>
      <dsp:spPr>
        <a:xfrm>
          <a:off x="5370005" y="3026470"/>
          <a:ext cx="1383896" cy="6919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CN" altLang="en-US" sz="1600" b="1" i="0" u="none" strike="noStrike" kern="1200" cap="none" normalizeH="0" baseline="0" dirty="0" smtClean="0">
              <a:ln/>
              <a:effectLst/>
              <a:latin typeface="宋体" pitchFamily="2" charset="-122"/>
              <a:ea typeface="宋体" pitchFamily="2" charset="-122"/>
            </a:rPr>
            <a:t>相关作业、规范再改造</a:t>
          </a:r>
        </a:p>
      </dsp:txBody>
      <dsp:txXfrm>
        <a:off x="5370005" y="3026470"/>
        <a:ext cx="1383896" cy="691948"/>
      </dsp:txXfrm>
    </dsp:sp>
    <dsp:sp modelId="{7004A19E-D918-46D3-9B45-881838D272E3}">
      <dsp:nvSpPr>
        <dsp:cNvPr id="0" name=""/>
        <dsp:cNvSpPr/>
      </dsp:nvSpPr>
      <dsp:spPr>
        <a:xfrm>
          <a:off x="6698546" y="1061338"/>
          <a:ext cx="1383896" cy="6919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CN" altLang="en-US" sz="1600" b="1" i="0" u="none" strike="noStrike" kern="1200" cap="none" normalizeH="0" baseline="0" dirty="0" smtClean="0">
              <a:ln/>
              <a:effectLst/>
              <a:latin typeface="宋体" pitchFamily="2" charset="-122"/>
              <a:ea typeface="宋体" pitchFamily="2" charset="-122"/>
            </a:rPr>
            <a:t>护理质控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CN" altLang="en-US" sz="1600" b="1" i="0" u="none" strike="noStrike" kern="1200" cap="none" normalizeH="0" baseline="0" dirty="0" smtClean="0">
              <a:ln/>
              <a:effectLst/>
              <a:latin typeface="宋体" pitchFamily="2" charset="-122"/>
              <a:ea typeface="宋体" pitchFamily="2" charset="-122"/>
            </a:rPr>
            <a:t>未落实到实处</a:t>
          </a:r>
        </a:p>
      </dsp:txBody>
      <dsp:txXfrm>
        <a:off x="6698546" y="1061338"/>
        <a:ext cx="1383896" cy="691948"/>
      </dsp:txXfrm>
    </dsp:sp>
    <dsp:sp modelId="{A646D1AA-B936-47B9-8F4B-319EE7D087B6}">
      <dsp:nvSpPr>
        <dsp:cNvPr id="0" name=""/>
        <dsp:cNvSpPr/>
      </dsp:nvSpPr>
      <dsp:spPr>
        <a:xfrm>
          <a:off x="7044520" y="2043904"/>
          <a:ext cx="1383896" cy="6919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CN" altLang="en-US" sz="1600" b="1" i="0" u="none" strike="noStrike" kern="1200" cap="none" normalizeH="0" baseline="0" dirty="0" smtClean="0">
              <a:ln/>
              <a:effectLst/>
              <a:latin typeface="宋体" pitchFamily="2" charset="-122"/>
              <a:ea typeface="宋体" pitchFamily="2" charset="-122"/>
            </a:rPr>
            <a:t>执行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CN" altLang="en-US" sz="1600" b="1" i="0" u="none" strike="noStrike" kern="1200" cap="none" normalizeH="0" baseline="0" dirty="0" smtClean="0">
              <a:ln/>
              <a:effectLst/>
              <a:latin typeface="宋体" pitchFamily="2" charset="-122"/>
              <a:ea typeface="宋体" pitchFamily="2" charset="-122"/>
            </a:rPr>
            <a:t>细心度</a:t>
          </a:r>
        </a:p>
      </dsp:txBody>
      <dsp:txXfrm>
        <a:off x="7044520" y="2043904"/>
        <a:ext cx="1383896" cy="691948"/>
      </dsp:txXfrm>
    </dsp:sp>
    <dsp:sp modelId="{CAC91F30-95B1-4D23-A281-FF78FA2EC50E}">
      <dsp:nvSpPr>
        <dsp:cNvPr id="0" name=""/>
        <dsp:cNvSpPr/>
      </dsp:nvSpPr>
      <dsp:spPr>
        <a:xfrm>
          <a:off x="7044520" y="3026470"/>
          <a:ext cx="1383896" cy="6919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CN" altLang="en-US" sz="1600" b="1" i="0" u="none" strike="noStrike" kern="1200" cap="none" normalizeH="0" baseline="0" dirty="0" smtClean="0">
              <a:ln/>
              <a:effectLst/>
              <a:latin typeface="宋体" pitchFamily="2" charset="-122"/>
              <a:ea typeface="宋体" pitchFamily="2" charset="-122"/>
            </a:rPr>
            <a:t>缺少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CN" altLang="en-US" sz="1600" b="1" i="0" u="none" strike="noStrike" kern="1200" cap="none" normalizeH="0" baseline="0" dirty="0" smtClean="0">
              <a:ln/>
              <a:effectLst/>
              <a:latin typeface="宋体" pitchFamily="2" charset="-122"/>
              <a:ea typeface="宋体" pitchFamily="2" charset="-122"/>
            </a:rPr>
            <a:t>查房</a:t>
          </a:r>
        </a:p>
      </dsp:txBody>
      <dsp:txXfrm>
        <a:off x="7044520" y="3026470"/>
        <a:ext cx="1383896" cy="691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F4D3B-9EC4-40C6-A624-3E7D2B8D249C}" type="datetimeFigureOut">
              <a:rPr lang="zh-CN" altLang="en-US" smtClean="0"/>
              <a:pPr/>
              <a:t>2014/7/10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A53FA-61D1-478B-AEE5-8010A8F854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A53FA-61D1-478B-AEE5-8010A8F8541B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94367-4204-4E40-9864-01FBCC6A08AB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20A7C-24D4-4115-A15F-135FC4EF4949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040F2C-FE97-49BF-858F-299DE9297A5D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550" y="333375"/>
            <a:ext cx="7715250" cy="10842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11188" y="1989138"/>
            <a:ext cx="8002587" cy="4032250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FF3D87-8BBA-40E6-A668-D2E4F4D2D020}" type="datetimeFigureOut">
              <a:rPr lang="zh-CN" altLang="en-US">
                <a:solidFill>
                  <a:srgbClr val="000000"/>
                </a:solidFill>
              </a:rPr>
              <a:pPr/>
              <a:t>2014/7/10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0314E6-0E66-4AD7-A123-C8A6369616F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550" y="333375"/>
            <a:ext cx="7715250" cy="10842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11188" y="1989138"/>
            <a:ext cx="3924300" cy="4032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7888" y="1989138"/>
            <a:ext cx="3925887" cy="4032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773ED7-CCF3-4B80-A9D3-B928A40E6593}" type="datetimeFigureOut">
              <a:rPr lang="zh-CN" altLang="en-US">
                <a:solidFill>
                  <a:srgbClr val="000000"/>
                </a:solidFill>
              </a:rPr>
              <a:pPr/>
              <a:t>2014/7/10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1C7D1E-76C1-474B-BDB3-A987EA8DAF20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标题，文本与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550" y="333375"/>
            <a:ext cx="7715250" cy="10842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11188" y="1989138"/>
            <a:ext cx="3924300" cy="4032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图表占位符 3"/>
          <p:cNvSpPr>
            <a:spLocks noGrp="1"/>
          </p:cNvSpPr>
          <p:nvPr>
            <p:ph type="chart" sz="half" idx="2"/>
          </p:nvPr>
        </p:nvSpPr>
        <p:spPr>
          <a:xfrm>
            <a:off x="4687888" y="1989138"/>
            <a:ext cx="3925887" cy="4032250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4A1A4-7A63-4ABB-95C5-CE572705B6A6}" type="datetimeFigureOut">
              <a:rPr lang="zh-CN" altLang="en-US">
                <a:solidFill>
                  <a:srgbClr val="000000"/>
                </a:solidFill>
              </a:rPr>
              <a:pPr/>
              <a:t>2014/7/10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7A5383-59FF-414C-B92F-C86B9B90E58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E31C4A7-A3DD-4D47-BC00-30244969616D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1_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B2D7F33-66E1-4DB9-BB3D-C59EA08FBB9F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3A358C-7ABF-4D66-8595-A39B8346297A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75BAF4-5B91-4963-B334-21CCAB220506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38793E-ABC5-4225-967F-B86CC3554C6B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06C1AB-A717-4824-A36D-E7D8A86808A9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042C1A-8975-49E4-915B-EA793019F636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7C1B27-5A87-46E5-9D73-A9369B8036C8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A76BC4-4E33-4FE5-AD6B-EC24A16BC29E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B8593D-726C-4EB9-8388-D95064048464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mtClean="0">
              <a:solidFill>
                <a:srgbClr val="000000"/>
              </a:solidFill>
            </a:endParaRPr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mtClean="0">
              <a:solidFill>
                <a:srgbClr val="000000"/>
              </a:solidFill>
            </a:endParaRPr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D92DFA-92F6-4970-80CC-4647C443998A}" type="slidenum">
              <a:rPr lang="zh-TW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solidFill>
                <a:srgbClr val="000000"/>
              </a:solidFill>
            </a:endParaRPr>
          </a:p>
        </p:txBody>
      </p:sp>
      <p:pic>
        <p:nvPicPr>
          <p:cNvPr id="16398" name="Picture 14" descr="png-0660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72388" y="4370388"/>
            <a:ext cx="10033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5" descr="png-0844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243763" y="5141913"/>
            <a:ext cx="1577975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PMingLiU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PMingLiU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PMingLiU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PMingLiU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PMingLiU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PMingLiU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PMingLiU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PMingLiU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PMingLiU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PMingLiU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30618" y="2967335"/>
            <a:ext cx="72827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zh-CN" altLang="en-US" sz="5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提升患者健康教育品质</a:t>
            </a:r>
            <a:endParaRPr lang="zh-CN" altLang="en-US" sz="54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28992" y="1357298"/>
            <a:ext cx="37247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 smtClean="0">
                <a:solidFill>
                  <a:srgbClr val="00B0F0"/>
                </a:solidFill>
              </a:rPr>
              <a:t>QCC</a:t>
            </a:r>
            <a:r>
              <a:rPr lang="zh-CN" altLang="en-US" sz="4800" b="1" dirty="0" smtClean="0">
                <a:solidFill>
                  <a:srgbClr val="00B0F0"/>
                </a:solidFill>
              </a:rPr>
              <a:t>汇报</a:t>
            </a:r>
            <a:endParaRPr lang="zh-CN" altLang="en-US" sz="4800" dirty="0">
              <a:solidFill>
                <a:srgbClr val="00B0F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00298" y="5429264"/>
            <a:ext cx="47863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 smtClean="0"/>
              <a:t> 温州市第七人民医院心身科</a:t>
            </a:r>
          </a:p>
          <a:p>
            <a:pPr algn="ctr"/>
            <a:r>
              <a:rPr lang="zh-CN" altLang="en-US" sz="2400" dirty="0" smtClean="0"/>
              <a:t>王芳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772400" cy="1143000"/>
          </a:xfrm>
        </p:spPr>
        <p:txBody>
          <a:bodyPr/>
          <a:lstStyle/>
          <a:p>
            <a:r>
              <a:rPr lang="zh-CN" altLang="en-US" b="1" smtClean="0">
                <a:solidFill>
                  <a:srgbClr val="FF0000"/>
                </a:solidFill>
              </a:rPr>
              <a:t>实施查核对策</a:t>
            </a:r>
          </a:p>
        </p:txBody>
      </p:sp>
      <p:graphicFrame>
        <p:nvGraphicFramePr>
          <p:cNvPr id="104504" name="Group 56"/>
          <p:cNvGraphicFramePr>
            <a:graphicFrameLocks noGrp="1"/>
          </p:cNvGraphicFramePr>
          <p:nvPr>
            <p:ph idx="1"/>
          </p:nvPr>
        </p:nvGraphicFramePr>
        <p:xfrm>
          <a:off x="684213" y="1484313"/>
          <a:ext cx="7704137" cy="4337304"/>
        </p:xfrm>
        <a:graphic>
          <a:graphicData uri="http://schemas.openxmlformats.org/drawingml/2006/table">
            <a:tbl>
              <a:tblPr/>
              <a:tblGrid>
                <a:gridCol w="1711325"/>
                <a:gridCol w="5992812"/>
              </a:tblGrid>
              <a:tr h="7270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1.</a:t>
                      </a:r>
                      <a:r>
                        <a:rPr kumimoji="1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圈员按照圈长给予分工内容严格核查</a:t>
                      </a: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PMingLiU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923925">
                <a:tc row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2.</a:t>
                      </a:r>
                      <a:r>
                        <a:rPr kumimoji="1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核查内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 容要求</a:t>
                      </a:r>
                      <a:endParaRPr kumimoji="1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2.1.</a:t>
                      </a:r>
                      <a:r>
                        <a:rPr kumimoji="1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各组将上次检查内容整改、质量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      跟踪情况</a:t>
                      </a:r>
                      <a:endParaRPr kumimoji="1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PMingLiU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2.2.</a:t>
                      </a:r>
                      <a:r>
                        <a:rPr kumimoji="1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本周查出的问题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2.3.</a:t>
                      </a:r>
                      <a:r>
                        <a:rPr kumimoji="1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问题原因分析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2.4.14</a:t>
                      </a:r>
                      <a:r>
                        <a:rPr kumimoji="1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天改善成效追踪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3.</a:t>
                      </a:r>
                      <a:r>
                        <a:rPr kumimoji="1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各圈长每周反馈并提出新提案</a:t>
                      </a:r>
                      <a:endParaRPr kumimoji="1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PMingLiU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23" name="Object 3"/>
          <p:cNvGraphicFramePr>
            <a:graphicFrameLocks noChangeAspect="1"/>
          </p:cNvGraphicFramePr>
          <p:nvPr>
            <p:ph idx="1"/>
          </p:nvPr>
        </p:nvGraphicFramePr>
        <p:xfrm>
          <a:off x="1857356" y="500042"/>
          <a:ext cx="5248282" cy="6165850"/>
        </p:xfrm>
        <a:graphic>
          <a:graphicData uri="http://schemas.openxmlformats.org/presentationml/2006/ole">
            <p:oleObj spid="_x0000_s48130" name="文档" r:id="rId3" imgW="6248553" imgH="8639500" progId="">
              <p:embed/>
            </p:oleObj>
          </a:graphicData>
        </a:graphic>
      </p:graphicFrame>
      <p:sp>
        <p:nvSpPr>
          <p:cNvPr id="5" name="流程图: 过程 4"/>
          <p:cNvSpPr/>
          <p:nvPr/>
        </p:nvSpPr>
        <p:spPr bwMode="auto">
          <a:xfrm>
            <a:off x="2857488" y="285728"/>
            <a:ext cx="3429024" cy="714380"/>
          </a:xfrm>
          <a:prstGeom prst="flowChartProcess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CN" altLang="en-US" sz="3200" b="1" dirty="0" smtClean="0">
                <a:latin typeface="Times New Roman" pitchFamily="18" charset="0"/>
                <a:ea typeface="新細明體" pitchFamily="18" charset="-120"/>
              </a:rPr>
              <a:t>调差问卷</a:t>
            </a:r>
            <a:endParaRPr kumimoji="1" lang="zh-CN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图: 过程 4"/>
          <p:cNvSpPr/>
          <p:nvPr/>
        </p:nvSpPr>
        <p:spPr bwMode="auto">
          <a:xfrm>
            <a:off x="2857488" y="285728"/>
            <a:ext cx="3429024" cy="714380"/>
          </a:xfrm>
          <a:prstGeom prst="flowChartProcess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CN" altLang="en-US" sz="3200" b="1" dirty="0" smtClean="0">
                <a:latin typeface="Times New Roman" pitchFamily="18" charset="0"/>
                <a:ea typeface="新細明體" pitchFamily="18" charset="-120"/>
              </a:rPr>
              <a:t>调差问卷</a:t>
            </a:r>
            <a:endParaRPr kumimoji="1" lang="zh-CN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pic>
        <p:nvPicPr>
          <p:cNvPr id="12" name="内容占位符 11" descr="mmexport14049072827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319467">
            <a:off x="500034" y="1357298"/>
            <a:ext cx="4500594" cy="5000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图片 12" descr="mmexport14049072862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28606">
            <a:off x="3613704" y="928072"/>
            <a:ext cx="5500692" cy="4125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图片 13" descr="mmexport14049072896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86899">
            <a:off x="2004786" y="2337687"/>
            <a:ext cx="5143504" cy="3857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现状把握</a:t>
            </a:r>
            <a:endParaRPr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38052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86200"/>
                <a:gridCol w="3886200"/>
              </a:tblGrid>
              <a:tr h="1101729"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患者对疾病知识掌握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dirty="0" smtClean="0">
                          <a:solidFill>
                            <a:schemeClr val="tx1"/>
                          </a:solidFill>
                        </a:rPr>
                        <a:t>70.65%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01729">
                <a:tc>
                  <a:txBody>
                    <a:bodyPr/>
                    <a:lstStyle/>
                    <a:p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</a:rPr>
                        <a:t>患者对疾病及相关知识主动咨询</a:t>
                      </a:r>
                      <a:endParaRPr lang="zh-CN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</a:rPr>
                        <a:t>67.39%</a:t>
                      </a:r>
                      <a:endParaRPr lang="zh-CN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15978">
                <a:tc>
                  <a:txBody>
                    <a:bodyPr/>
                    <a:lstStyle/>
                    <a:p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</a:rPr>
                        <a:t>患者对健康教育满意程度</a:t>
                      </a:r>
                      <a:endParaRPr lang="zh-CN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</a:rPr>
                        <a:t>84.78%</a:t>
                      </a:r>
                      <a:endParaRPr lang="zh-CN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56916">
                <a:tc>
                  <a:txBody>
                    <a:bodyPr/>
                    <a:lstStyle/>
                    <a:p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</a:rPr>
                        <a:t>平均值</a:t>
                      </a:r>
                      <a:endParaRPr lang="zh-CN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</a:rPr>
                        <a:t>74.27%</a:t>
                      </a:r>
                      <a:endParaRPr lang="zh-CN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08000" y="1614714"/>
            <a:ext cx="7289397" cy="2322286"/>
            <a:chOff x="0" y="0"/>
            <a:chExt cx="1440" cy="1680"/>
          </a:xfrm>
        </p:grpSpPr>
        <p:sp>
          <p:nvSpPr>
            <p:cNvPr id="35843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1440" cy="1680"/>
            </a:xfrm>
            <a:prstGeom prst="roundRect">
              <a:avLst>
                <a:gd name="adj" fmla="val 16667"/>
              </a:avLst>
            </a:prstGeom>
            <a:noFill/>
            <a:ln w="38100" cmpd="sng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102870" tIns="51435" rIns="102870" bIns="51435" anchor="ctr"/>
            <a:lstStyle/>
            <a:p>
              <a:pPr algn="ctr" defTabSz="914309" eaLnBrk="0" hangingPunct="0"/>
              <a:endParaRPr lang="zh-CN" altLang="en-US" dirty="0">
                <a:latin typeface="Verdana" pitchFamily="34" charset="0"/>
                <a:ea typeface="宋体" pitchFamily="2" charset="-122"/>
              </a:endParaRPr>
            </a:p>
          </p:txBody>
        </p:sp>
        <p:sp>
          <p:nvSpPr>
            <p:cNvPr id="35844" name="Text Box 4"/>
            <p:cNvSpPr txBox="1">
              <a:spLocks noChangeArrowheads="1"/>
            </p:cNvSpPr>
            <p:nvPr/>
          </p:nvSpPr>
          <p:spPr bwMode="auto">
            <a:xfrm>
              <a:off x="60" y="126"/>
              <a:ext cx="1284" cy="1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02870" tIns="51435" rIns="102870" bIns="51435">
              <a:spAutoFit/>
            </a:bodyPr>
            <a:lstStyle/>
            <a:p>
              <a:pPr defTabSz="914309"/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目标值 </a:t>
              </a:r>
              <a:r>
                <a:rPr lang="en-US" b="1" dirty="0">
                  <a:latin typeface="微软雅黑" pitchFamily="34" charset="-122"/>
                  <a:ea typeface="微软雅黑" pitchFamily="34" charset="-122"/>
                </a:rPr>
                <a:t>=</a:t>
              </a: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现况值</a:t>
              </a:r>
              <a:r>
                <a:rPr lang="en-US" b="1" dirty="0">
                  <a:latin typeface="微软雅黑" pitchFamily="34" charset="-122"/>
                  <a:ea typeface="微软雅黑" pitchFamily="34" charset="-122"/>
                </a:rPr>
                <a:t>+</a:t>
              </a: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（周不完善率*圈能力*改善重点）</a:t>
              </a:r>
            </a:p>
            <a:p>
              <a:pPr defTabSz="914309"/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       </a:t>
              </a:r>
              <a:r>
                <a:rPr lang="en-US" b="1" dirty="0" smtClean="0">
                  <a:latin typeface="微软雅黑" pitchFamily="34" charset="-122"/>
                  <a:ea typeface="微软雅黑" pitchFamily="34" charset="-122"/>
                </a:rPr>
                <a:t>=</a:t>
              </a:r>
              <a:r>
                <a:rPr lang="zh-CN" altLang="en-US" b="1" dirty="0" smtClean="0">
                  <a:latin typeface="微软雅黑" pitchFamily="34" charset="-122"/>
                  <a:ea typeface="微软雅黑" pitchFamily="34" charset="-122"/>
                </a:rPr>
                <a:t>（</a:t>
              </a:r>
              <a:r>
                <a:rPr lang="en-US" altLang="zh-CN" b="1" dirty="0" smtClean="0">
                  <a:latin typeface="微软雅黑" pitchFamily="34" charset="-122"/>
                  <a:ea typeface="微软雅黑" pitchFamily="34" charset="-122"/>
                </a:rPr>
                <a:t>70.65%+67.39%+84.78%</a:t>
              </a:r>
              <a:r>
                <a:rPr lang="zh-CN" altLang="en-US" b="1" dirty="0" smtClean="0">
                  <a:latin typeface="微软雅黑" pitchFamily="34" charset="-122"/>
                  <a:ea typeface="微软雅黑" pitchFamily="34" charset="-122"/>
                </a:rPr>
                <a:t>）</a:t>
              </a:r>
              <a:r>
                <a:rPr lang="en-US" altLang="zh-CN" b="1" dirty="0" smtClean="0">
                  <a:latin typeface="微软雅黑" pitchFamily="34" charset="-122"/>
                  <a:ea typeface="微软雅黑" pitchFamily="34" charset="-122"/>
                </a:rPr>
                <a:t>/3+</a:t>
              </a:r>
              <a:r>
                <a:rPr lang="zh-CN" altLang="en-US" b="1" dirty="0" smtClean="0">
                  <a:latin typeface="微软雅黑" pitchFamily="34" charset="-122"/>
                  <a:ea typeface="微软雅黑" pitchFamily="34" charset="-122"/>
                </a:rPr>
                <a:t>（</a:t>
              </a:r>
              <a:r>
                <a:rPr lang="en-US" b="1" dirty="0" smtClean="0">
                  <a:latin typeface="微软雅黑" pitchFamily="34" charset="-122"/>
                  <a:ea typeface="微软雅黑" pitchFamily="34" charset="-122"/>
                </a:rPr>
                <a:t>49.45*5/8*50.89%</a:t>
              </a: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）</a:t>
              </a:r>
            </a:p>
            <a:p>
              <a:pPr defTabSz="914309"/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       </a:t>
              </a:r>
              <a:r>
                <a:rPr lang="en-US" b="1" dirty="0" smtClean="0">
                  <a:latin typeface="微软雅黑" pitchFamily="34" charset="-122"/>
                  <a:ea typeface="微软雅黑" pitchFamily="34" charset="-122"/>
                </a:rPr>
                <a:t>=</a:t>
              </a:r>
              <a:r>
                <a:rPr lang="en-US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90%</a:t>
              </a:r>
              <a:endParaRPr 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defTabSz="914309"/>
              <a:endParaRPr lang="en-US" b="1" dirty="0">
                <a:latin typeface="微软雅黑" pitchFamily="34" charset="-122"/>
                <a:ea typeface="微软雅黑" pitchFamily="34" charset="-122"/>
              </a:endParaRPr>
            </a:p>
            <a:p>
              <a:pPr defTabSz="914309"/>
              <a:endParaRPr lang="zh-CN" altLang="en-US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35845" name="未知"/>
          <p:cNvSpPr>
            <a:spLocks/>
          </p:cNvSpPr>
          <p:nvPr/>
        </p:nvSpPr>
        <p:spPr bwMode="auto">
          <a:xfrm>
            <a:off x="6571746" y="4082143"/>
            <a:ext cx="903111" cy="1241274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63529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lIns="81272" tIns="40636" rIns="81272" bIns="40636"/>
          <a:lstStyle/>
          <a:p>
            <a:endParaRPr lang="zh-CN" altLang="en-US"/>
          </a:p>
        </p:txBody>
      </p:sp>
      <p:sp>
        <p:nvSpPr>
          <p:cNvPr id="35846" name="AutoShape 6"/>
          <p:cNvSpPr>
            <a:spLocks noChangeAspect="1" noChangeArrowheads="1" noTextEdit="1"/>
          </p:cNvSpPr>
          <p:nvPr/>
        </p:nvSpPr>
        <p:spPr bwMode="auto">
          <a:xfrm flipH="1">
            <a:off x="4945608" y="3300489"/>
            <a:ext cx="908487" cy="124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272" tIns="40636" rIns="81272" bIns="40636"/>
          <a:lstStyle/>
          <a:p>
            <a:endParaRPr lang="zh-CN" altLang="en-US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49968" y="4009571"/>
            <a:ext cx="5289651" cy="2177143"/>
            <a:chOff x="0" y="0"/>
            <a:chExt cx="1440" cy="1680"/>
          </a:xfrm>
        </p:grpSpPr>
        <p:sp>
          <p:nvSpPr>
            <p:cNvPr id="35848" name="AutoShape 8"/>
            <p:cNvSpPr>
              <a:spLocks noChangeArrowheads="1"/>
            </p:cNvSpPr>
            <p:nvPr/>
          </p:nvSpPr>
          <p:spPr bwMode="auto">
            <a:xfrm>
              <a:off x="0" y="0"/>
              <a:ext cx="1440" cy="1680"/>
            </a:xfrm>
            <a:prstGeom prst="roundRect">
              <a:avLst>
                <a:gd name="adj" fmla="val 16667"/>
              </a:avLst>
            </a:prstGeom>
            <a:noFill/>
            <a:ln w="38100" cmpd="sng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102870" tIns="51435" rIns="102870" bIns="51435" anchor="ctr"/>
            <a:lstStyle/>
            <a:p>
              <a:pPr algn="ctr" defTabSz="914309" eaLnBrk="0" hangingPunct="0"/>
              <a:endParaRPr lang="zh-CN" altLang="en-US" dirty="0">
                <a:latin typeface="Verdana" pitchFamily="34" charset="0"/>
                <a:ea typeface="宋体" pitchFamily="2" charset="-122"/>
              </a:endParaRPr>
            </a:p>
          </p:txBody>
        </p:sp>
        <p:sp>
          <p:nvSpPr>
            <p:cNvPr id="35849" name="Text Box 9"/>
            <p:cNvSpPr txBox="1">
              <a:spLocks noChangeArrowheads="1"/>
            </p:cNvSpPr>
            <p:nvPr/>
          </p:nvSpPr>
          <p:spPr bwMode="auto">
            <a:xfrm>
              <a:off x="156" y="144"/>
              <a:ext cx="1284" cy="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02870" tIns="51435" rIns="102870" bIns="51435">
              <a:spAutoFit/>
            </a:bodyPr>
            <a:lstStyle/>
            <a:p>
              <a:pPr defTabSz="914309"/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改善幅度</a:t>
              </a:r>
              <a:r>
                <a:rPr lang="en-US" b="1" dirty="0">
                  <a:latin typeface="微软雅黑" pitchFamily="34" charset="-122"/>
                  <a:ea typeface="微软雅黑" pitchFamily="34" charset="-122"/>
                </a:rPr>
                <a:t>=</a:t>
              </a:r>
              <a:r>
                <a:rPr lang="zh-CN" altLang="en-US" b="1" dirty="0" smtClean="0">
                  <a:latin typeface="微软雅黑" pitchFamily="34" charset="-122"/>
                  <a:ea typeface="微软雅黑" pitchFamily="34" charset="-122"/>
                </a:rPr>
                <a:t>（目标值</a:t>
              </a:r>
              <a:r>
                <a:rPr lang="en-US" altLang="zh-CN" b="1" dirty="0" smtClean="0">
                  <a:latin typeface="微软雅黑" pitchFamily="34" charset="-122"/>
                  <a:ea typeface="微软雅黑" pitchFamily="34" charset="-122"/>
                </a:rPr>
                <a:t>-</a:t>
              </a:r>
              <a:r>
                <a:rPr lang="zh-CN" altLang="en-US" b="1" dirty="0" smtClean="0">
                  <a:latin typeface="微软雅黑" pitchFamily="34" charset="-122"/>
                  <a:ea typeface="微软雅黑" pitchFamily="34" charset="-122"/>
                </a:rPr>
                <a:t>现况值）</a:t>
              </a:r>
              <a:r>
                <a:rPr lang="en-US" b="1" dirty="0"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现况值</a:t>
              </a:r>
            </a:p>
            <a:p>
              <a:pPr defTabSz="914309"/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        </a:t>
              </a:r>
              <a:r>
                <a:rPr lang="en-US" b="1" dirty="0" smtClean="0">
                  <a:latin typeface="微软雅黑" pitchFamily="34" charset="-122"/>
                  <a:ea typeface="微软雅黑" pitchFamily="34" charset="-122"/>
                </a:rPr>
                <a:t>=</a:t>
              </a:r>
              <a:r>
                <a:rPr lang="en-US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22.38%</a:t>
              </a:r>
              <a:endParaRPr 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5850" name="未知"/>
          <p:cNvSpPr>
            <a:spLocks/>
          </p:cNvSpPr>
          <p:nvPr/>
        </p:nvSpPr>
        <p:spPr bwMode="auto">
          <a:xfrm>
            <a:off x="7410349" y="2050143"/>
            <a:ext cx="774095" cy="1241274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lIns="81272" tIns="40636" rIns="81272" bIns="40636"/>
          <a:lstStyle/>
          <a:p>
            <a:endParaRPr lang="zh-CN" altLang="en-US"/>
          </a:p>
        </p:txBody>
      </p:sp>
      <p:pic>
        <p:nvPicPr>
          <p:cNvPr id="35851" name="Picture 11" descr="j01953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8635" y="2558144"/>
            <a:ext cx="1519969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637016" y="235858"/>
            <a:ext cx="2369863" cy="74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1272" tIns="40636" rIns="81272" bIns="40636">
            <a:spAutoFit/>
          </a:bodyPr>
          <a:lstStyle/>
          <a:p>
            <a:r>
              <a:rPr lang="zh-CN" altLang="en-US" sz="4300" b="1" dirty="0">
                <a:ea typeface="微软雅黑" pitchFamily="34" charset="-122"/>
              </a:rPr>
              <a:t>目标设定</a:t>
            </a:r>
          </a:p>
        </p:txBody>
      </p:sp>
      <p:pic>
        <p:nvPicPr>
          <p:cNvPr id="35853" name="Picture 13" descr="携手圈 - 副本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3873" y="-122464"/>
            <a:ext cx="1677206" cy="133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rganization Chart 2"/>
          <p:cNvGrpSpPr>
            <a:grpSpLocks noChangeAspect="1"/>
          </p:cNvGrpSpPr>
          <p:nvPr/>
        </p:nvGrpSpPr>
        <p:grpSpPr bwMode="auto">
          <a:xfrm>
            <a:off x="357285" y="713676"/>
            <a:ext cx="8428905" cy="5762323"/>
            <a:chOff x="448" y="1322"/>
            <a:chExt cx="5889" cy="2305"/>
          </a:xfrm>
        </p:grpSpPr>
        <p:graphicFrame>
          <p:nvGraphicFramePr>
            <p:cNvPr id="6" name="图示 5"/>
            <p:cNvGraphicFramePr/>
            <p:nvPr/>
          </p:nvGraphicFramePr>
          <p:xfrm>
            <a:off x="448" y="1322"/>
            <a:ext cx="5889" cy="230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Picture 39"/>
            <p:cNvSpPr>
              <a:spLocks noChangeAspect="1" noChangeArrowheads="1"/>
            </p:cNvSpPr>
            <p:nvPr/>
          </p:nvSpPr>
          <p:spPr bwMode="auto">
            <a:xfrm>
              <a:off x="2780" y="2135"/>
              <a:ext cx="1283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标题 1"/>
          <p:cNvSpPr>
            <a:spLocks noGrp="1"/>
          </p:cNvSpPr>
          <p:nvPr>
            <p:ph type="title" idx="4294967295"/>
          </p:nvPr>
        </p:nvSpPr>
        <p:spPr>
          <a:xfrm>
            <a:off x="684213" y="333375"/>
            <a:ext cx="7772400" cy="966788"/>
          </a:xfrm>
        </p:spPr>
        <p:txBody>
          <a:bodyPr/>
          <a:lstStyle/>
          <a:p>
            <a:r>
              <a:rPr lang="zh-CN" altLang="en-US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查核要因选定</a:t>
            </a:r>
          </a:p>
        </p:txBody>
      </p:sp>
      <p:cxnSp>
        <p:nvCxnSpPr>
          <p:cNvPr id="5" name="直接箭头连接符 4"/>
          <p:cNvCxnSpPr/>
          <p:nvPr/>
        </p:nvCxnSpPr>
        <p:spPr>
          <a:xfrm>
            <a:off x="0" y="4286250"/>
            <a:ext cx="7929563" cy="6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8001000" y="2357438"/>
            <a:ext cx="842963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zh-CN" altLang="en-US" sz="2800" dirty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健康教育</a:t>
            </a:r>
          </a:p>
          <a:p>
            <a:pPr algn="ctr"/>
            <a:r>
              <a:rPr kumimoji="0" lang="zh-CN" altLang="en-US" sz="2800" dirty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查核</a:t>
            </a:r>
          </a:p>
        </p:txBody>
      </p:sp>
      <p:cxnSp>
        <p:nvCxnSpPr>
          <p:cNvPr id="11" name="直接箭头连接符 10"/>
          <p:cNvCxnSpPr/>
          <p:nvPr/>
        </p:nvCxnSpPr>
        <p:spPr>
          <a:xfrm rot="16200000" flipH="1">
            <a:off x="5464969" y="2964656"/>
            <a:ext cx="1428750" cy="1214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rot="16200000" flipH="1">
            <a:off x="2893219" y="3036094"/>
            <a:ext cx="1500187" cy="1000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rot="16200000" flipH="1">
            <a:off x="1071563" y="3071813"/>
            <a:ext cx="1500187" cy="928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5500688" y="2000250"/>
            <a:ext cx="1071562" cy="500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CN" altLang="en-US" sz="1800" dirty="0"/>
              <a:t>患者</a:t>
            </a:r>
          </a:p>
        </p:txBody>
      </p:sp>
      <p:sp>
        <p:nvSpPr>
          <p:cNvPr id="25" name="椭圆 24"/>
          <p:cNvSpPr/>
          <p:nvPr/>
        </p:nvSpPr>
        <p:spPr>
          <a:xfrm>
            <a:off x="3071813" y="1928813"/>
            <a:ext cx="1071562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CN" altLang="en-US" sz="1800" dirty="0"/>
              <a:t>护士</a:t>
            </a:r>
          </a:p>
        </p:txBody>
      </p:sp>
      <p:sp>
        <p:nvSpPr>
          <p:cNvPr id="26" name="椭圆 25"/>
          <p:cNvSpPr/>
          <p:nvPr/>
        </p:nvSpPr>
        <p:spPr>
          <a:xfrm>
            <a:off x="1116013" y="1773238"/>
            <a:ext cx="1071562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zh-CN" altLang="en-US" sz="18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病区</a:t>
            </a:r>
          </a:p>
        </p:txBody>
      </p:sp>
      <p:cxnSp>
        <p:nvCxnSpPr>
          <p:cNvPr id="28" name="直接箭头连接符 27"/>
          <p:cNvCxnSpPr/>
          <p:nvPr/>
        </p:nvCxnSpPr>
        <p:spPr>
          <a:xfrm rot="5400000" flipH="1" flipV="1">
            <a:off x="5500688" y="4572000"/>
            <a:ext cx="1571625" cy="1000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rot="5400000" flipH="1" flipV="1">
            <a:off x="2893219" y="4607719"/>
            <a:ext cx="1571625" cy="928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 rot="5400000" flipH="1" flipV="1">
            <a:off x="1107281" y="4607719"/>
            <a:ext cx="1500188" cy="857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/>
          <p:cNvSpPr/>
          <p:nvPr/>
        </p:nvSpPr>
        <p:spPr>
          <a:xfrm>
            <a:off x="5292725" y="5876925"/>
            <a:ext cx="1428750" cy="714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zh-CN" altLang="en-US" sz="16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健康教育效果</a:t>
            </a:r>
          </a:p>
        </p:txBody>
      </p:sp>
      <p:sp>
        <p:nvSpPr>
          <p:cNvPr id="38" name="椭圆 37"/>
          <p:cNvSpPr/>
          <p:nvPr/>
        </p:nvSpPr>
        <p:spPr>
          <a:xfrm>
            <a:off x="3214688" y="6072188"/>
            <a:ext cx="1500187" cy="642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zh-CN" altLang="en-US" sz="16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材料</a:t>
            </a:r>
          </a:p>
        </p:txBody>
      </p:sp>
      <p:sp>
        <p:nvSpPr>
          <p:cNvPr id="39" name="椭圆 38"/>
          <p:cNvSpPr/>
          <p:nvPr/>
        </p:nvSpPr>
        <p:spPr>
          <a:xfrm>
            <a:off x="1143000" y="6143625"/>
            <a:ext cx="11430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zh-CN" altLang="en-US" sz="18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护理质控</a:t>
            </a:r>
          </a:p>
        </p:txBody>
      </p:sp>
      <p:cxnSp>
        <p:nvCxnSpPr>
          <p:cNvPr id="41" name="直接箭头连接符 40"/>
          <p:cNvCxnSpPr>
            <a:stCxn id="42" idx="1"/>
          </p:cNvCxnSpPr>
          <p:nvPr/>
        </p:nvCxnSpPr>
        <p:spPr>
          <a:xfrm rot="10800000">
            <a:off x="6143625" y="3500438"/>
            <a:ext cx="8572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圆角矩形 41"/>
          <p:cNvSpPr/>
          <p:nvPr/>
        </p:nvSpPr>
        <p:spPr>
          <a:xfrm>
            <a:off x="7000875" y="3286125"/>
            <a:ext cx="928688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CN" altLang="en-US" sz="1200" dirty="0"/>
              <a:t>文化程度</a:t>
            </a:r>
          </a:p>
        </p:txBody>
      </p:sp>
      <p:cxnSp>
        <p:nvCxnSpPr>
          <p:cNvPr id="46" name="直接箭头连接符 45"/>
          <p:cNvCxnSpPr/>
          <p:nvPr/>
        </p:nvCxnSpPr>
        <p:spPr>
          <a:xfrm rot="5400000">
            <a:off x="6429375" y="3143251"/>
            <a:ext cx="428625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 rot="16200000" flipV="1">
            <a:off x="6500813" y="3500438"/>
            <a:ext cx="357187" cy="357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流程图: 终止 52"/>
          <p:cNvSpPr/>
          <p:nvPr/>
        </p:nvSpPr>
        <p:spPr>
          <a:xfrm>
            <a:off x="6786563" y="2857500"/>
            <a:ext cx="500062" cy="28575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CN" altLang="en-US" sz="1200" dirty="0"/>
              <a:t>高</a:t>
            </a:r>
          </a:p>
        </p:txBody>
      </p:sp>
      <p:sp>
        <p:nvSpPr>
          <p:cNvPr id="55" name="流程图: 终止 54"/>
          <p:cNvSpPr/>
          <p:nvPr/>
        </p:nvSpPr>
        <p:spPr>
          <a:xfrm>
            <a:off x="6786563" y="3857625"/>
            <a:ext cx="428625" cy="28575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CN" altLang="en-US" sz="1200" dirty="0"/>
              <a:t>低</a:t>
            </a:r>
          </a:p>
        </p:txBody>
      </p:sp>
      <p:cxnSp>
        <p:nvCxnSpPr>
          <p:cNvPr id="57" name="直接箭头连接符 56"/>
          <p:cNvCxnSpPr/>
          <p:nvPr/>
        </p:nvCxnSpPr>
        <p:spPr>
          <a:xfrm>
            <a:off x="5286375" y="3178175"/>
            <a:ext cx="5715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/>
          <p:nvPr/>
        </p:nvCxnSpPr>
        <p:spPr>
          <a:xfrm rot="16200000" flipH="1">
            <a:off x="5286375" y="2857500"/>
            <a:ext cx="357188" cy="357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流程图: 终止 61"/>
          <p:cNvSpPr/>
          <p:nvPr/>
        </p:nvSpPr>
        <p:spPr>
          <a:xfrm>
            <a:off x="4786313" y="2571750"/>
            <a:ext cx="571500" cy="28575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CN" altLang="en-US" sz="1200" dirty="0"/>
              <a:t>缺乏</a:t>
            </a:r>
          </a:p>
        </p:txBody>
      </p:sp>
      <p:cxnSp>
        <p:nvCxnSpPr>
          <p:cNvPr id="66" name="直接箭头连接符 65"/>
          <p:cNvCxnSpPr/>
          <p:nvPr/>
        </p:nvCxnSpPr>
        <p:spPr>
          <a:xfrm>
            <a:off x="6000750" y="4000500"/>
            <a:ext cx="5715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圆角矩形 72"/>
          <p:cNvSpPr/>
          <p:nvPr/>
        </p:nvSpPr>
        <p:spPr>
          <a:xfrm>
            <a:off x="5214938" y="3857625"/>
            <a:ext cx="785812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zh-CN" altLang="en-US" sz="14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治疗</a:t>
            </a:r>
          </a:p>
        </p:txBody>
      </p:sp>
      <p:cxnSp>
        <p:nvCxnSpPr>
          <p:cNvPr id="79" name="直接箭头连接符 78"/>
          <p:cNvCxnSpPr/>
          <p:nvPr/>
        </p:nvCxnSpPr>
        <p:spPr>
          <a:xfrm rot="16200000" flipH="1">
            <a:off x="5893594" y="3679032"/>
            <a:ext cx="357187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流程图: 终止 79"/>
          <p:cNvSpPr/>
          <p:nvPr/>
        </p:nvSpPr>
        <p:spPr>
          <a:xfrm>
            <a:off x="5072063" y="3357563"/>
            <a:ext cx="1000125" cy="35718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CN" altLang="en-US" sz="1200" dirty="0"/>
              <a:t>依从性差</a:t>
            </a:r>
          </a:p>
        </p:txBody>
      </p:sp>
      <p:cxnSp>
        <p:nvCxnSpPr>
          <p:cNvPr id="82" name="直接箭头连接符 81"/>
          <p:cNvCxnSpPr/>
          <p:nvPr/>
        </p:nvCxnSpPr>
        <p:spPr>
          <a:xfrm rot="10800000">
            <a:off x="3714750" y="3786188"/>
            <a:ext cx="5715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圆角矩形 83"/>
          <p:cNvSpPr/>
          <p:nvPr/>
        </p:nvSpPr>
        <p:spPr>
          <a:xfrm>
            <a:off x="4286250" y="3643313"/>
            <a:ext cx="642938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CN" altLang="en-US" sz="1400" dirty="0"/>
              <a:t>理念</a:t>
            </a:r>
          </a:p>
        </p:txBody>
      </p:sp>
      <p:cxnSp>
        <p:nvCxnSpPr>
          <p:cNvPr id="86" name="直接箭头连接符 85"/>
          <p:cNvCxnSpPr/>
          <p:nvPr/>
        </p:nvCxnSpPr>
        <p:spPr>
          <a:xfrm rot="5400000">
            <a:off x="3893344" y="3536157"/>
            <a:ext cx="285750" cy="21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圆角矩形 86"/>
          <p:cNvSpPr/>
          <p:nvPr/>
        </p:nvSpPr>
        <p:spPr>
          <a:xfrm>
            <a:off x="4643438" y="2928938"/>
            <a:ext cx="642937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CN" altLang="en-US" sz="1400" dirty="0"/>
              <a:t>知识</a:t>
            </a:r>
          </a:p>
        </p:txBody>
      </p:sp>
      <p:sp>
        <p:nvSpPr>
          <p:cNvPr id="88" name="流程图: 终止 87"/>
          <p:cNvSpPr/>
          <p:nvPr/>
        </p:nvSpPr>
        <p:spPr>
          <a:xfrm>
            <a:off x="3786188" y="3143250"/>
            <a:ext cx="714375" cy="35718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CN" altLang="en-US" sz="1200" dirty="0"/>
              <a:t>不正确</a:t>
            </a:r>
          </a:p>
        </p:txBody>
      </p:sp>
      <p:cxnSp>
        <p:nvCxnSpPr>
          <p:cNvPr id="90" name="直接箭头连接符 89"/>
          <p:cNvCxnSpPr/>
          <p:nvPr/>
        </p:nvCxnSpPr>
        <p:spPr>
          <a:xfrm>
            <a:off x="3286125" y="4000500"/>
            <a:ext cx="5715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圆角矩形 91"/>
          <p:cNvSpPr/>
          <p:nvPr/>
        </p:nvSpPr>
        <p:spPr>
          <a:xfrm>
            <a:off x="2286000" y="3786188"/>
            <a:ext cx="1000125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CN" altLang="en-US" sz="1400" dirty="0"/>
              <a:t>层级培训</a:t>
            </a:r>
          </a:p>
        </p:txBody>
      </p:sp>
      <p:cxnSp>
        <p:nvCxnSpPr>
          <p:cNvPr id="94" name="直接箭头连接符 93"/>
          <p:cNvCxnSpPr/>
          <p:nvPr/>
        </p:nvCxnSpPr>
        <p:spPr>
          <a:xfrm rot="16200000" flipH="1">
            <a:off x="3143250" y="3571875"/>
            <a:ext cx="428625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流程图: 终止 95"/>
          <p:cNvSpPr/>
          <p:nvPr/>
        </p:nvSpPr>
        <p:spPr>
          <a:xfrm>
            <a:off x="2571750" y="3286125"/>
            <a:ext cx="642938" cy="35718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CN" altLang="en-US" sz="1200" dirty="0"/>
              <a:t>匮乏</a:t>
            </a:r>
          </a:p>
        </p:txBody>
      </p:sp>
      <p:cxnSp>
        <p:nvCxnSpPr>
          <p:cNvPr id="98" name="直接箭头连接符 97"/>
          <p:cNvCxnSpPr/>
          <p:nvPr/>
        </p:nvCxnSpPr>
        <p:spPr>
          <a:xfrm>
            <a:off x="2571750" y="3143250"/>
            <a:ext cx="78581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圆角矩形 98"/>
          <p:cNvSpPr/>
          <p:nvPr/>
        </p:nvSpPr>
        <p:spPr>
          <a:xfrm>
            <a:off x="1857375" y="2928938"/>
            <a:ext cx="714375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CN" altLang="en-US" sz="1400" dirty="0"/>
              <a:t>卫教</a:t>
            </a:r>
          </a:p>
        </p:txBody>
      </p:sp>
      <p:cxnSp>
        <p:nvCxnSpPr>
          <p:cNvPr id="102" name="直接箭头连接符 101"/>
          <p:cNvCxnSpPr/>
          <p:nvPr/>
        </p:nvCxnSpPr>
        <p:spPr>
          <a:xfrm rot="16200000" flipH="1">
            <a:off x="2750344" y="2893219"/>
            <a:ext cx="285750" cy="21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流程图: 终止 102"/>
          <p:cNvSpPr/>
          <p:nvPr/>
        </p:nvSpPr>
        <p:spPr>
          <a:xfrm>
            <a:off x="2357438" y="2500313"/>
            <a:ext cx="714375" cy="35718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CN" altLang="en-US" sz="1200" dirty="0"/>
              <a:t>不到位</a:t>
            </a:r>
          </a:p>
        </p:txBody>
      </p:sp>
      <p:cxnSp>
        <p:nvCxnSpPr>
          <p:cNvPr id="105" name="直接箭头连接符 104"/>
          <p:cNvCxnSpPr>
            <a:stCxn id="107" idx="3"/>
          </p:cNvCxnSpPr>
          <p:nvPr/>
        </p:nvCxnSpPr>
        <p:spPr>
          <a:xfrm>
            <a:off x="928688" y="4000500"/>
            <a:ext cx="92868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圆角矩形 106"/>
          <p:cNvSpPr/>
          <p:nvPr/>
        </p:nvSpPr>
        <p:spPr>
          <a:xfrm>
            <a:off x="142875" y="3786188"/>
            <a:ext cx="785813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zh-CN" altLang="en-US" sz="14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宣传板（栏）</a:t>
            </a:r>
          </a:p>
        </p:txBody>
      </p:sp>
      <p:cxnSp>
        <p:nvCxnSpPr>
          <p:cNvPr id="111" name="直接箭头连接符 110"/>
          <p:cNvCxnSpPr/>
          <p:nvPr/>
        </p:nvCxnSpPr>
        <p:spPr>
          <a:xfrm rot="16200000" flipH="1">
            <a:off x="1178719" y="3750469"/>
            <a:ext cx="285750" cy="21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流程图: 终止 112"/>
          <p:cNvSpPr/>
          <p:nvPr/>
        </p:nvSpPr>
        <p:spPr>
          <a:xfrm>
            <a:off x="571500" y="3357563"/>
            <a:ext cx="714375" cy="35718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zh-CN" altLang="en-US" sz="12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不完善</a:t>
            </a:r>
          </a:p>
        </p:txBody>
      </p:sp>
      <p:cxnSp>
        <p:nvCxnSpPr>
          <p:cNvPr id="115" name="直接箭头连接符 114"/>
          <p:cNvCxnSpPr/>
          <p:nvPr/>
        </p:nvCxnSpPr>
        <p:spPr>
          <a:xfrm>
            <a:off x="1071563" y="3143250"/>
            <a:ext cx="50006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圆角矩形 116"/>
          <p:cNvSpPr/>
          <p:nvPr/>
        </p:nvSpPr>
        <p:spPr>
          <a:xfrm>
            <a:off x="142875" y="2857500"/>
            <a:ext cx="857250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zh-CN" altLang="en-US" sz="12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手册设立</a:t>
            </a:r>
          </a:p>
          <a:p>
            <a:pPr algn="ctr"/>
            <a:endParaRPr kumimoji="0" lang="zh-CN" altLang="en-US" sz="120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cxnSp>
        <p:nvCxnSpPr>
          <p:cNvPr id="119" name="直接箭头连接符 118"/>
          <p:cNvCxnSpPr/>
          <p:nvPr/>
        </p:nvCxnSpPr>
        <p:spPr>
          <a:xfrm rot="16200000" flipH="1">
            <a:off x="1000125" y="2857501"/>
            <a:ext cx="357187" cy="21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流程图: 终止 120"/>
          <p:cNvSpPr/>
          <p:nvPr/>
        </p:nvSpPr>
        <p:spPr>
          <a:xfrm>
            <a:off x="539750" y="2420938"/>
            <a:ext cx="833438" cy="35718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zh-CN" altLang="en-US" sz="12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不完善</a:t>
            </a:r>
          </a:p>
        </p:txBody>
      </p:sp>
      <p:cxnSp>
        <p:nvCxnSpPr>
          <p:cNvPr id="58" name="直接箭头连接符 57"/>
          <p:cNvCxnSpPr/>
          <p:nvPr/>
        </p:nvCxnSpPr>
        <p:spPr>
          <a:xfrm rot="10800000">
            <a:off x="6572250" y="4643438"/>
            <a:ext cx="4286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圆角矩形 63"/>
          <p:cNvSpPr/>
          <p:nvPr/>
        </p:nvSpPr>
        <p:spPr>
          <a:xfrm>
            <a:off x="7000875" y="4429125"/>
            <a:ext cx="857250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CN" altLang="en-US" sz="1400" dirty="0"/>
              <a:t>满意度</a:t>
            </a:r>
          </a:p>
        </p:txBody>
      </p:sp>
      <p:cxnSp>
        <p:nvCxnSpPr>
          <p:cNvPr id="67" name="直接箭头连接符 66"/>
          <p:cNvCxnSpPr/>
          <p:nvPr/>
        </p:nvCxnSpPr>
        <p:spPr>
          <a:xfrm rot="16200000" flipV="1">
            <a:off x="6679406" y="4679157"/>
            <a:ext cx="357187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流程图: 终止 67"/>
          <p:cNvSpPr/>
          <p:nvPr/>
        </p:nvSpPr>
        <p:spPr>
          <a:xfrm>
            <a:off x="6572250" y="5000625"/>
            <a:ext cx="1000125" cy="35718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CN" altLang="en-US" sz="1200" dirty="0"/>
              <a:t>未做评价</a:t>
            </a:r>
          </a:p>
        </p:txBody>
      </p:sp>
      <p:cxnSp>
        <p:nvCxnSpPr>
          <p:cNvPr id="70" name="直接箭头连接符 69"/>
          <p:cNvCxnSpPr>
            <a:stCxn id="72" idx="3"/>
          </p:cNvCxnSpPr>
          <p:nvPr/>
        </p:nvCxnSpPr>
        <p:spPr>
          <a:xfrm>
            <a:off x="5629275" y="5357813"/>
            <a:ext cx="442913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圆角矩形 71"/>
          <p:cNvSpPr/>
          <p:nvPr/>
        </p:nvSpPr>
        <p:spPr>
          <a:xfrm>
            <a:off x="4714875" y="5143500"/>
            <a:ext cx="914400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CN" altLang="en-US" sz="1400" dirty="0"/>
              <a:t>知识知晓度</a:t>
            </a:r>
          </a:p>
        </p:txBody>
      </p:sp>
      <p:cxnSp>
        <p:nvCxnSpPr>
          <p:cNvPr id="78" name="直接箭头连接符 77"/>
          <p:cNvCxnSpPr/>
          <p:nvPr/>
        </p:nvCxnSpPr>
        <p:spPr>
          <a:xfrm rot="16200000" flipH="1">
            <a:off x="5679282" y="5107781"/>
            <a:ext cx="357188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流程图: 终止 82"/>
          <p:cNvSpPr/>
          <p:nvPr/>
        </p:nvSpPr>
        <p:spPr>
          <a:xfrm>
            <a:off x="5429250" y="4643438"/>
            <a:ext cx="785813" cy="35718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CN" altLang="en-US" sz="1200" dirty="0"/>
              <a:t>未评估</a:t>
            </a:r>
          </a:p>
        </p:txBody>
      </p:sp>
      <p:cxnSp>
        <p:nvCxnSpPr>
          <p:cNvPr id="89" name="直接箭头连接符 88"/>
          <p:cNvCxnSpPr/>
          <p:nvPr/>
        </p:nvCxnSpPr>
        <p:spPr>
          <a:xfrm rot="10800000">
            <a:off x="3857625" y="4786313"/>
            <a:ext cx="500063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箭头连接符 92"/>
          <p:cNvCxnSpPr/>
          <p:nvPr/>
        </p:nvCxnSpPr>
        <p:spPr>
          <a:xfrm>
            <a:off x="3429000" y="4572000"/>
            <a:ext cx="5715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箭头连接符 96"/>
          <p:cNvCxnSpPr/>
          <p:nvPr/>
        </p:nvCxnSpPr>
        <p:spPr>
          <a:xfrm>
            <a:off x="2643188" y="5429250"/>
            <a:ext cx="7858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圆角矩形 99"/>
          <p:cNvSpPr/>
          <p:nvPr/>
        </p:nvSpPr>
        <p:spPr>
          <a:xfrm>
            <a:off x="4357688" y="4572000"/>
            <a:ext cx="714375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CN" altLang="en-US" sz="1400" dirty="0"/>
              <a:t>制度</a:t>
            </a:r>
          </a:p>
        </p:txBody>
      </p:sp>
      <p:cxnSp>
        <p:nvCxnSpPr>
          <p:cNvPr id="106" name="直接箭头连接符 105"/>
          <p:cNvCxnSpPr/>
          <p:nvPr/>
        </p:nvCxnSpPr>
        <p:spPr>
          <a:xfrm rot="16200000" flipV="1">
            <a:off x="3929063" y="4929188"/>
            <a:ext cx="357187" cy="71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流程图: 终止 107"/>
          <p:cNvSpPr/>
          <p:nvPr/>
        </p:nvSpPr>
        <p:spPr>
          <a:xfrm>
            <a:off x="3714750" y="5214938"/>
            <a:ext cx="714375" cy="35718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CN" altLang="en-US" sz="1200" dirty="0"/>
              <a:t>不完善</a:t>
            </a:r>
          </a:p>
        </p:txBody>
      </p:sp>
      <p:sp>
        <p:nvSpPr>
          <p:cNvPr id="109" name="圆角矩形 108"/>
          <p:cNvSpPr/>
          <p:nvPr/>
        </p:nvSpPr>
        <p:spPr>
          <a:xfrm>
            <a:off x="2286000" y="4357688"/>
            <a:ext cx="1143000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CN" altLang="en-US" sz="1400" dirty="0"/>
              <a:t>评估、服务流程</a:t>
            </a:r>
          </a:p>
        </p:txBody>
      </p:sp>
      <p:cxnSp>
        <p:nvCxnSpPr>
          <p:cNvPr id="112" name="直接箭头连接符 111"/>
          <p:cNvCxnSpPr>
            <a:stCxn id="114" idx="3"/>
          </p:cNvCxnSpPr>
          <p:nvPr/>
        </p:nvCxnSpPr>
        <p:spPr>
          <a:xfrm flipV="1">
            <a:off x="3357563" y="4572000"/>
            <a:ext cx="285750" cy="465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流程图: 终止 113"/>
          <p:cNvSpPr/>
          <p:nvPr/>
        </p:nvSpPr>
        <p:spPr>
          <a:xfrm>
            <a:off x="2571750" y="4857750"/>
            <a:ext cx="785813" cy="35718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zh-CN" altLang="en-US" sz="12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无更新</a:t>
            </a:r>
          </a:p>
        </p:txBody>
      </p:sp>
      <p:sp>
        <p:nvSpPr>
          <p:cNvPr id="122" name="圆角矩形 121"/>
          <p:cNvSpPr/>
          <p:nvPr/>
        </p:nvSpPr>
        <p:spPr>
          <a:xfrm>
            <a:off x="1692275" y="5214938"/>
            <a:ext cx="1008063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zh-CN" altLang="en-US" sz="14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作业、相关规范</a:t>
            </a:r>
          </a:p>
        </p:txBody>
      </p:sp>
      <p:cxnSp>
        <p:nvCxnSpPr>
          <p:cNvPr id="124" name="直接箭头连接符 123"/>
          <p:cNvCxnSpPr/>
          <p:nvPr/>
        </p:nvCxnSpPr>
        <p:spPr>
          <a:xfrm rot="5400000" flipH="1" flipV="1">
            <a:off x="2786063" y="5500687"/>
            <a:ext cx="357188" cy="214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流程图: 终止 126"/>
          <p:cNvSpPr/>
          <p:nvPr/>
        </p:nvSpPr>
        <p:spPr>
          <a:xfrm>
            <a:off x="2051050" y="5786438"/>
            <a:ext cx="877888" cy="28575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zh-CN" altLang="en-US" sz="12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不完善</a:t>
            </a:r>
          </a:p>
        </p:txBody>
      </p:sp>
      <p:cxnSp>
        <p:nvCxnSpPr>
          <p:cNvPr id="129" name="直接箭头连接符 128"/>
          <p:cNvCxnSpPr>
            <a:stCxn id="130" idx="3"/>
          </p:cNvCxnSpPr>
          <p:nvPr/>
        </p:nvCxnSpPr>
        <p:spPr>
          <a:xfrm>
            <a:off x="1071563" y="4643438"/>
            <a:ext cx="10001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圆角矩形 129"/>
          <p:cNvSpPr/>
          <p:nvPr/>
        </p:nvSpPr>
        <p:spPr>
          <a:xfrm>
            <a:off x="214313" y="4429125"/>
            <a:ext cx="857250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CN" altLang="en-US" sz="1400" dirty="0"/>
              <a:t>服务</a:t>
            </a:r>
          </a:p>
        </p:txBody>
      </p:sp>
      <p:cxnSp>
        <p:nvCxnSpPr>
          <p:cNvPr id="133" name="直接箭头连接符 132"/>
          <p:cNvCxnSpPr/>
          <p:nvPr/>
        </p:nvCxnSpPr>
        <p:spPr>
          <a:xfrm rot="5400000" flipH="1" flipV="1">
            <a:off x="1357313" y="4714875"/>
            <a:ext cx="357187" cy="214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流程图: 终止 133"/>
          <p:cNvSpPr/>
          <p:nvPr/>
        </p:nvSpPr>
        <p:spPr>
          <a:xfrm>
            <a:off x="714375" y="5000625"/>
            <a:ext cx="928688" cy="35718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CN" altLang="en-US" sz="1200" dirty="0"/>
              <a:t>无个体化</a:t>
            </a:r>
          </a:p>
        </p:txBody>
      </p:sp>
      <p:cxnSp>
        <p:nvCxnSpPr>
          <p:cNvPr id="136" name="直接箭头连接符 135"/>
          <p:cNvCxnSpPr/>
          <p:nvPr/>
        </p:nvCxnSpPr>
        <p:spPr>
          <a:xfrm>
            <a:off x="1000125" y="5643563"/>
            <a:ext cx="500063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圆角矩形 136"/>
          <p:cNvSpPr/>
          <p:nvPr/>
        </p:nvSpPr>
        <p:spPr>
          <a:xfrm>
            <a:off x="142875" y="5429250"/>
            <a:ext cx="857250" cy="500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CN" altLang="en-US" sz="1200" dirty="0"/>
              <a:t>评估记录</a:t>
            </a:r>
          </a:p>
        </p:txBody>
      </p:sp>
      <p:cxnSp>
        <p:nvCxnSpPr>
          <p:cNvPr id="145" name="直接箭头连接符 144"/>
          <p:cNvCxnSpPr/>
          <p:nvPr/>
        </p:nvCxnSpPr>
        <p:spPr>
          <a:xfrm rot="5400000" flipH="1" flipV="1">
            <a:off x="928687" y="5715001"/>
            <a:ext cx="428625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流程图: 终止 146"/>
          <p:cNvSpPr/>
          <p:nvPr/>
        </p:nvSpPr>
        <p:spPr>
          <a:xfrm>
            <a:off x="285750" y="6072188"/>
            <a:ext cx="714375" cy="28575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CN" altLang="en-US" sz="1200" dirty="0"/>
              <a:t>不正确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428604"/>
            <a:ext cx="7772400" cy="1143000"/>
          </a:xfrm>
        </p:spPr>
        <p:txBody>
          <a:bodyPr/>
          <a:lstStyle/>
          <a:p>
            <a:r>
              <a:rPr lang="zh-CN" altLang="en-US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查核要因选定</a:t>
            </a:r>
          </a:p>
        </p:txBody>
      </p:sp>
      <p:graphicFrame>
        <p:nvGraphicFramePr>
          <p:cNvPr id="102459" name="Group 59"/>
          <p:cNvGraphicFramePr>
            <a:graphicFrameLocks noGrp="1"/>
          </p:cNvGraphicFramePr>
          <p:nvPr>
            <p:ph idx="1"/>
          </p:nvPr>
        </p:nvGraphicFramePr>
        <p:xfrm>
          <a:off x="0" y="2214554"/>
          <a:ext cx="9144000" cy="4303714"/>
        </p:xfrm>
        <a:graphic>
          <a:graphicData uri="http://schemas.openxmlformats.org/drawingml/2006/table">
            <a:tbl>
              <a:tblPr/>
              <a:tblGrid>
                <a:gridCol w="2098675"/>
                <a:gridCol w="7045325"/>
              </a:tblGrid>
              <a:tr h="733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项目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要因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患者管理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a.</a:t>
                      </a:r>
                      <a:r>
                        <a:rPr kumimoji="1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文化程度不同 </a:t>
                      </a:r>
                      <a:r>
                        <a:rPr kumimoji="1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b.</a:t>
                      </a:r>
                      <a:r>
                        <a:rPr kumimoji="1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健康教育相关知识缺乏 </a:t>
                      </a:r>
                      <a:r>
                        <a:rPr kumimoji="1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c.</a:t>
                      </a:r>
                      <a:r>
                        <a:rPr kumimoji="1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治疗的依从性差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护士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a.</a:t>
                      </a:r>
                      <a:r>
                        <a:rPr kumimoji="1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 集中宣教频次少</a:t>
                      </a:r>
                      <a:r>
                        <a:rPr kumimoji="1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b.</a:t>
                      </a:r>
                      <a:r>
                        <a:rPr kumimoji="1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相关知识掌握不全</a:t>
                      </a:r>
                      <a:r>
                        <a:rPr kumimoji="1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c.</a:t>
                      </a:r>
                      <a:r>
                        <a:rPr kumimoji="1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个体化宣教不到位</a:t>
                      </a:r>
                      <a:endParaRPr kumimoji="1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护理质控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a.</a:t>
                      </a:r>
                      <a:r>
                        <a:rPr kumimoji="1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缺少执行细心度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材料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a.</a:t>
                      </a:r>
                      <a:r>
                        <a:rPr kumimoji="1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制度、流程更新不及时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92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效果评价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a.</a:t>
                      </a:r>
                      <a:r>
                        <a:rPr kumimoji="1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患者对健康教育的知晓度的评估。</a:t>
                      </a:r>
                      <a:endParaRPr kumimoji="1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b.</a:t>
                      </a:r>
                      <a:r>
                        <a:rPr kumimoji="1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健康教育效果、患者对健康教育满意度的评价。</a:t>
                      </a:r>
                      <a:endParaRPr kumimoji="1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标题 1"/>
          <p:cNvSpPr>
            <a:spLocks noGrp="1"/>
          </p:cNvSpPr>
          <p:nvPr>
            <p:ph type="title" idx="4294967295"/>
          </p:nvPr>
        </p:nvSpPr>
        <p:spPr>
          <a:xfrm>
            <a:off x="611188" y="620713"/>
            <a:ext cx="7715250" cy="1084262"/>
          </a:xfrm>
        </p:spPr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查核对策拟定</a:t>
            </a:r>
          </a:p>
        </p:txBody>
      </p:sp>
      <p:graphicFrame>
        <p:nvGraphicFramePr>
          <p:cNvPr id="108585" name="Group 41"/>
          <p:cNvGraphicFramePr>
            <a:graphicFrameLocks noGrp="1"/>
          </p:cNvGraphicFramePr>
          <p:nvPr>
            <p:ph idx="4294967295"/>
          </p:nvPr>
        </p:nvGraphicFramePr>
        <p:xfrm>
          <a:off x="0" y="1989138"/>
          <a:ext cx="9144000" cy="5264468"/>
        </p:xfrm>
        <a:graphic>
          <a:graphicData uri="http://schemas.openxmlformats.org/drawingml/2006/table">
            <a:tbl>
              <a:tblPr/>
              <a:tblGrid>
                <a:gridCol w="461963"/>
                <a:gridCol w="1303337"/>
                <a:gridCol w="2597150"/>
                <a:gridCol w="4781550"/>
              </a:tblGrid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序</a:t>
                      </a:r>
                      <a:endParaRPr kumimoji="1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需促进的方向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查核促进措施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具体实施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7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</a:t>
                      </a:r>
                      <a:endParaRPr kumimoji="1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患者管理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1.</a:t>
                      </a: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集中宣教。</a:t>
                      </a:r>
                      <a:endParaRPr kumimoji="1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（视频、现身说法、座谈会等）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2.</a:t>
                      </a: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个体化宣教。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3.</a:t>
                      </a: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发放宣教手册。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4.</a:t>
                      </a: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病区活动式宣传栏。</a:t>
                      </a:r>
                      <a:endParaRPr kumimoji="1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1.</a:t>
                      </a: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查核患者健康教育。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2.</a:t>
                      </a: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病区开展肿瘤患者集中化的卫教讲座。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3.</a:t>
                      </a: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针对不同疾病实施个体化健康宣教。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4.</a:t>
                      </a: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发放饮食及相关知识手册及宣传单。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5.</a:t>
                      </a: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设立肿瘤患者健康教育相关知识宣教版。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33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</a:t>
                      </a:r>
                      <a:endParaRPr kumimoji="1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人员知识培训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1.</a:t>
                      </a: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护士方向。</a:t>
                      </a:r>
                      <a:endParaRPr kumimoji="1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1.</a:t>
                      </a: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加强护理人员不同层级健康教育知识培训。</a:t>
                      </a:r>
                      <a:endParaRPr kumimoji="1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2.</a:t>
                      </a: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将健康教育知识培训纳入继续教育培训内容，作为必修课程。</a:t>
                      </a:r>
                      <a:endParaRPr kumimoji="1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3.</a:t>
                      </a: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将培训考核成绩纳入绩效管理，与科室的绩效分配挂钩。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58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</a:t>
                      </a:r>
                      <a:endParaRPr kumimoji="1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管理体制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1.</a:t>
                      </a: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完善管理相关制度。</a:t>
                      </a:r>
                      <a:endParaRPr kumimoji="1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2.</a:t>
                      </a: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规范评估及服务流程。</a:t>
                      </a:r>
                      <a:endParaRPr kumimoji="1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3.</a:t>
                      </a: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制定层级护士培训计划。</a:t>
                      </a:r>
                      <a:endParaRPr kumimoji="1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1.</a:t>
                      </a: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完善科室健康宣教制度。</a:t>
                      </a:r>
                      <a:endParaRPr kumimoji="1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2.</a:t>
                      </a: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修订培训制度。</a:t>
                      </a:r>
                      <a:endParaRPr kumimoji="1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3.</a:t>
                      </a: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科系增加健康教育基础知识储备资源。</a:t>
                      </a:r>
                      <a:endParaRPr kumimoji="1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4.</a:t>
                      </a: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每周金桥圈针对一点进行反项查核，晨会反馈，进行</a:t>
                      </a: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14</a:t>
                      </a: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天改善成效追踪。查核中采用诱导式提问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标题 1"/>
          <p:cNvSpPr>
            <a:spLocks noGrp="1"/>
          </p:cNvSpPr>
          <p:nvPr>
            <p:ph type="title" idx="4294967295"/>
          </p:nvPr>
        </p:nvSpPr>
        <p:spPr>
          <a:xfrm>
            <a:off x="755650" y="692150"/>
            <a:ext cx="7715250" cy="1084263"/>
          </a:xfrm>
        </p:spPr>
        <p:txBody>
          <a:bodyPr/>
          <a:lstStyle/>
          <a:p>
            <a:r>
              <a:rPr lang="zh-CN" altLang="en-US" smtClean="0">
                <a:solidFill>
                  <a:srgbClr val="FF6600"/>
                </a:solidFill>
                <a:latin typeface="宋体" pitchFamily="2" charset="-122"/>
                <a:ea typeface="宋体" pitchFamily="2" charset="-122"/>
              </a:rPr>
              <a:t>查核对策拟定</a:t>
            </a:r>
          </a:p>
        </p:txBody>
      </p:sp>
      <p:graphicFrame>
        <p:nvGraphicFramePr>
          <p:cNvPr id="139267" name="Group 3"/>
          <p:cNvGraphicFramePr>
            <a:graphicFrameLocks noGrp="1"/>
          </p:cNvGraphicFramePr>
          <p:nvPr>
            <p:ph idx="4294967295"/>
          </p:nvPr>
        </p:nvGraphicFramePr>
        <p:xfrm>
          <a:off x="0" y="2420938"/>
          <a:ext cx="9144000" cy="4392613"/>
        </p:xfrm>
        <a:graphic>
          <a:graphicData uri="http://schemas.openxmlformats.org/drawingml/2006/table">
            <a:tbl>
              <a:tblPr/>
              <a:tblGrid>
                <a:gridCol w="608013"/>
                <a:gridCol w="1382712"/>
                <a:gridCol w="2876550"/>
                <a:gridCol w="4276725"/>
              </a:tblGrid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序号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需促进的方向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促进措施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具体实施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7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4</a:t>
                      </a:r>
                      <a:endParaRPr kumimoji="1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目   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1.</a:t>
                      </a:r>
                      <a:r>
                        <a:rPr kumimoji="1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健康教育知晓率达到</a:t>
                      </a: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100%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2.</a:t>
                      </a:r>
                      <a:r>
                        <a:rPr kumimoji="1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各层级护理人员具备该层级所应具备的健康教育能力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3.</a:t>
                      </a:r>
                      <a:r>
                        <a:rPr kumimoji="1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健康教育储备资源不断更新，适应临床工作需要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4.</a:t>
                      </a:r>
                      <a:r>
                        <a:rPr kumimoji="1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提升患者满意度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1.</a:t>
                      </a:r>
                      <a:r>
                        <a:rPr kumimoji="1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增加集中宣教频次。</a:t>
                      </a:r>
                      <a:endParaRPr kumimoji="1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2.</a:t>
                      </a:r>
                      <a:r>
                        <a:rPr kumimoji="1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深入开展个性化指导。</a:t>
                      </a:r>
                      <a:endParaRPr kumimoji="1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3.</a:t>
                      </a:r>
                      <a:r>
                        <a:rPr kumimoji="1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科系成立健康教育小组，不断更新储备资源。</a:t>
                      </a:r>
                      <a:endParaRPr kumimoji="1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4.</a:t>
                      </a:r>
                      <a:r>
                        <a:rPr kumimoji="1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加强质量控制，以患者为中心，掌握临床实际情况。</a:t>
                      </a:r>
                      <a:endParaRPr kumimoji="1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06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5</a:t>
                      </a:r>
                      <a:endParaRPr kumimoji="1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健康教育</a:t>
                      </a:r>
                      <a:endParaRPr kumimoji="1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效果评价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1.</a:t>
                      </a:r>
                      <a:r>
                        <a:rPr kumimoji="1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提升患者对健康教育知识的知晓度。</a:t>
                      </a:r>
                      <a:endParaRPr kumimoji="1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2.</a:t>
                      </a:r>
                      <a:r>
                        <a:rPr kumimoji="1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提升患者对护理工作满意度。</a:t>
                      </a:r>
                      <a:endParaRPr kumimoji="1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1.</a:t>
                      </a:r>
                      <a:r>
                        <a:rPr kumimoji="1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以患者的掌握程度为评定依据。</a:t>
                      </a:r>
                      <a:endParaRPr kumimoji="1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2.</a:t>
                      </a:r>
                      <a:r>
                        <a:rPr kumimoji="1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品质管理人员应切实了解患者感受。</a:t>
                      </a:r>
                      <a:endParaRPr kumimoji="1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3.</a:t>
                      </a:r>
                      <a:r>
                        <a:rPr kumimoji="1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进行患者问卷调查。</a:t>
                      </a:r>
                      <a:endParaRPr kumimoji="1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4.</a:t>
                      </a:r>
                      <a:r>
                        <a:rPr kumimoji="1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患者出院后居家随访。</a:t>
                      </a:r>
                      <a:endParaRPr kumimoji="1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85786" y="1643050"/>
            <a:ext cx="77867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4000" b="1" dirty="0" smtClean="0"/>
              <a:t> 科室：心身科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4000" b="1" dirty="0" smtClean="0"/>
              <a:t> 时间：</a:t>
            </a:r>
            <a:r>
              <a:rPr lang="en-US" altLang="zh-CN" sz="4000" b="1" dirty="0" smtClean="0"/>
              <a:t>2014.01-2014.06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4000" b="1" dirty="0" smtClean="0"/>
              <a:t> 成员：全体医护人员、患者及家        </a:t>
            </a:r>
            <a:endParaRPr lang="en-US" altLang="zh-CN" sz="4000" b="1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zh-CN" sz="4000" b="1" dirty="0" smtClean="0"/>
              <a:t>            </a:t>
            </a:r>
            <a:r>
              <a:rPr lang="zh-CN" altLang="en-US" sz="4000" b="1" dirty="0" smtClean="0"/>
              <a:t>属</a:t>
            </a:r>
          </a:p>
        </p:txBody>
      </p:sp>
      <p:sp>
        <p:nvSpPr>
          <p:cNvPr id="3" name="矩形 2"/>
          <p:cNvSpPr/>
          <p:nvPr/>
        </p:nvSpPr>
        <p:spPr>
          <a:xfrm>
            <a:off x="600400" y="857232"/>
            <a:ext cx="7943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心生圈</a:t>
            </a:r>
            <a:endParaRPr lang="zh-CN" alt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2"/>
          <p:cNvSpPr>
            <a:spLocks noChangeArrowheads="1"/>
          </p:cNvSpPr>
          <p:nvPr/>
        </p:nvSpPr>
        <p:spPr bwMode="auto">
          <a:xfrm>
            <a:off x="4191000" y="4038600"/>
            <a:ext cx="1219200" cy="10668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35062"/>
          </a:xfrm>
        </p:spPr>
        <p:txBody>
          <a:bodyPr/>
          <a:lstStyle/>
          <a:p>
            <a:pPr eaLnBrk="1" hangingPunct="1"/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>对</a:t>
            </a:r>
            <a:r>
              <a:rPr lang="zh-CN" altLang="en-US" sz="3600" dirty="0">
                <a:latin typeface="黑体" pitchFamily="49" charset="-122"/>
                <a:ea typeface="黑体" pitchFamily="49" charset="-122"/>
              </a:rPr>
              <a:t>策实施结</a:t>
            </a:r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>果</a:t>
            </a:r>
            <a:r>
              <a:rPr lang="en-US" altLang="zh-CN" sz="3600" dirty="0" smtClean="0">
                <a:latin typeface="黑体" pitchFamily="49" charset="-122"/>
                <a:ea typeface="黑体" pitchFamily="49" charset="-122"/>
              </a:rPr>
              <a:t>1</a:t>
            </a:r>
            <a:endParaRPr lang="zh-CN" altLang="en-US" sz="3600" dirty="0"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31748" name="Group 4"/>
          <p:cNvGraphicFramePr>
            <a:graphicFrameLocks noGrp="1"/>
          </p:cNvGraphicFramePr>
          <p:nvPr/>
        </p:nvGraphicFramePr>
        <p:xfrm>
          <a:off x="206375" y="1343025"/>
          <a:ext cx="8686800" cy="5364481"/>
        </p:xfrm>
        <a:graphic>
          <a:graphicData uri="http://schemas.openxmlformats.org/drawingml/2006/table">
            <a:tbl>
              <a:tblPr/>
              <a:tblGrid>
                <a:gridCol w="1279525"/>
                <a:gridCol w="1608138"/>
                <a:gridCol w="1693862"/>
                <a:gridCol w="4105275"/>
              </a:tblGrid>
              <a:tr h="358775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sym typeface="Arial" pitchFamily="34" charset="0"/>
                        </a:rPr>
                        <a:t>对策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幼圆" pitchFamily="49" charset="-122"/>
                          <a:sym typeface="Arial" pitchFamily="34" charset="0"/>
                        </a:rPr>
                        <a:t>对策名称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查核病区开展患者集中化的卫教讲座，深入开展个体化指导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宋体" pitchFamily="2" charset="-122"/>
                        <a:ea typeface="幼圆" pitchFamily="49" charset="-122"/>
                        <a:sym typeface="Arial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571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幼圆" pitchFamily="49" charset="-122"/>
                          <a:sym typeface="Arial" pitchFamily="34" charset="0"/>
                        </a:rPr>
                        <a:t>主要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幼圆" pitchFamily="49" charset="-122"/>
                          <a:sym typeface="Arial" pitchFamily="34" charset="0"/>
                        </a:rPr>
                        <a:t>原</a:t>
                      </a: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幼圆" pitchFamily="49" charset="-122"/>
                          <a:sym typeface="Arial" pitchFamily="34" charset="0"/>
                        </a:rPr>
                        <a:t>因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患者对健康教育相关知识缺乏，文化层级不同接受程度不同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宋体" pitchFamily="2" charset="-122"/>
                        <a:ea typeface="幼圆" pitchFamily="49" charset="-122"/>
                        <a:sym typeface="Arial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525713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8775" algn="l"/>
                        </a:tabLst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Arial" pitchFamily="34" charset="0"/>
                        </a:rPr>
                        <a:t>◎改善前：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1.</a:t>
                      </a:r>
                      <a:r>
                        <a:rPr kumimoji="1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患者对健康教育相关知识知晓率不高。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2.</a:t>
                      </a:r>
                      <a:r>
                        <a:rPr kumimoji="1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护理人员知识缺乏</a:t>
                      </a:r>
                      <a:endParaRPr kumimoji="1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itchFamily="49" charset="-122"/>
                          <a:ea typeface="黑体" pitchFamily="49" charset="-122"/>
                          <a:sym typeface="Arial" pitchFamily="34" charset="0"/>
                        </a:rPr>
                        <a:t>※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itchFamily="49" charset="-122"/>
                          <a:ea typeface="黑体" pitchFamily="49" charset="-122"/>
                          <a:sym typeface="Arial" pitchFamily="34" charset="0"/>
                        </a:rPr>
                        <a:t>对策内容：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1.</a:t>
                      </a:r>
                      <a:r>
                        <a:rPr kumimoji="1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加强护理人员不同层级健康教育知识培训和考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  核。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2.</a:t>
                      </a:r>
                      <a:r>
                        <a:rPr kumimoji="1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病区开展健康教育集中化的卫教讲座。视频、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  现身说法、座谈会等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3.</a:t>
                      </a:r>
                      <a:r>
                        <a:rPr kumimoji="1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针对不同疾病实施个体化健康宣教。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4.</a:t>
                      </a:r>
                      <a:r>
                        <a:rPr kumimoji="1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科室设健康教育宣传员，发放健康教育知识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  手册及宣传单。                               </a:t>
                      </a:r>
                      <a:endParaRPr kumimoji="1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5.</a:t>
                      </a:r>
                      <a:r>
                        <a:rPr kumimoji="1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设立健康教育宣教版及问题箱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黑体" pitchFamily="49" charset="-122"/>
                        <a:ea typeface="黑体" pitchFamily="49" charset="-122"/>
                        <a:sym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Arial" pitchFamily="34" charset="0"/>
                        </a:rPr>
                        <a:t>◎对策实施：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对策实施：针对住院患者、护理人员进行查核。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负责人：王芳</a:t>
                      </a:r>
                      <a:endParaRPr kumimoji="1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实施时间：</a:t>
                      </a: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2014</a:t>
                      </a:r>
                      <a:r>
                        <a:rPr kumimoji="1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年</a:t>
                      </a: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</a:t>
                      </a:r>
                      <a:r>
                        <a:rPr kumimoji="1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月</a:t>
                      </a: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～6</a:t>
                      </a:r>
                      <a:r>
                        <a:rPr kumimoji="1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月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实施地点：心身科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438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Arial" pitchFamily="34" charset="0"/>
                        </a:rPr>
                        <a:t>◎对策处置：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itchFamily="49" charset="-122"/>
                          <a:ea typeface="黑体" pitchFamily="49" charset="-122"/>
                          <a:sym typeface="Arial" pitchFamily="34" charset="0"/>
                        </a:rPr>
                        <a:t>经实施确认以上措施可以提醒护理人员对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itchFamily="49" charset="-122"/>
                          <a:ea typeface="黑体" pitchFamily="49" charset="-122"/>
                          <a:sym typeface="Arial" pitchFamily="34" charset="0"/>
                        </a:rPr>
                        <a:t>健康教育的重视程度，全面提高住院患者健康宣教知晓率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黑体" pitchFamily="49" charset="-122"/>
                        <a:ea typeface="黑体" pitchFamily="49" charset="-122"/>
                        <a:sym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Arial" pitchFamily="34" charset="0"/>
                        </a:rPr>
                        <a:t> 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Arial" pitchFamily="34" charset="0"/>
                        </a:rPr>
                        <a:t>     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Arial" pitchFamily="34" charset="0"/>
                        </a:rPr>
                        <a:t>◎效果确认：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Arial" pitchFamily="34" charset="0"/>
                        </a:rPr>
                        <a:t>      </a:t>
                      </a: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.</a:t>
                      </a:r>
                      <a:r>
                        <a:rPr kumimoji="1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经由效果确认，该对策为有效对策。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2.</a:t>
                      </a:r>
                      <a:r>
                        <a:rPr kumimoji="1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通过不同方式的培训，使患者掌握相关知识</a:t>
                      </a: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 </a:t>
                      </a:r>
                      <a:r>
                        <a:rPr kumimoji="1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。</a:t>
                      </a:r>
                      <a:endParaRPr kumimoji="1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3.</a:t>
                      </a:r>
                      <a:r>
                        <a:rPr kumimoji="1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上述列入培训计划内容中。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1770" name="Picture 26" descr="DSC03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3071810"/>
            <a:ext cx="2019296" cy="132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4191000" y="4114800"/>
            <a:ext cx="12715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/>
              <a:t> </a:t>
            </a:r>
            <a:r>
              <a:rPr lang="zh-CN" altLang="en-US" b="1"/>
              <a:t> </a:t>
            </a:r>
            <a:r>
              <a:rPr lang="zh-CN" altLang="en-US" b="1">
                <a:solidFill>
                  <a:srgbClr val="0099CC"/>
                </a:solidFill>
                <a:latin typeface="MS Mincho" pitchFamily="49" charset="-128"/>
                <a:ea typeface="MS Mincho" pitchFamily="49" charset="-128"/>
              </a:rPr>
              <a:t>P   D</a:t>
            </a:r>
          </a:p>
          <a:p>
            <a:endParaRPr lang="zh-CN" altLang="en-US" b="1">
              <a:solidFill>
                <a:srgbClr val="0099CC"/>
              </a:solidFill>
              <a:latin typeface="MS Mincho" pitchFamily="49" charset="-128"/>
              <a:ea typeface="MS Mincho" pitchFamily="49" charset="-128"/>
            </a:endParaRPr>
          </a:p>
          <a:p>
            <a:r>
              <a:rPr lang="zh-CN" altLang="en-US" b="1">
                <a:solidFill>
                  <a:srgbClr val="0099CC"/>
                </a:solidFill>
                <a:latin typeface="MS Mincho" pitchFamily="49" charset="-128"/>
                <a:ea typeface="MS Mincho" pitchFamily="49" charset="-128"/>
              </a:rPr>
              <a:t>  A   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2"/>
          <p:cNvSpPr>
            <a:spLocks noChangeArrowheads="1"/>
          </p:cNvSpPr>
          <p:nvPr/>
        </p:nvSpPr>
        <p:spPr bwMode="auto">
          <a:xfrm>
            <a:off x="4191000" y="4038600"/>
            <a:ext cx="1219200" cy="10668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35062"/>
          </a:xfrm>
        </p:spPr>
        <p:txBody>
          <a:bodyPr/>
          <a:lstStyle/>
          <a:p>
            <a:pPr eaLnBrk="1" hangingPunct="1"/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>对</a:t>
            </a:r>
            <a:r>
              <a:rPr lang="zh-CN" altLang="en-US" sz="3600" dirty="0">
                <a:latin typeface="黑体" pitchFamily="49" charset="-122"/>
                <a:ea typeface="黑体" pitchFamily="49" charset="-122"/>
              </a:rPr>
              <a:t>策实施结</a:t>
            </a:r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>果</a:t>
            </a:r>
            <a:r>
              <a:rPr lang="en-US" altLang="zh-CN" sz="3600" dirty="0" smtClean="0">
                <a:latin typeface="黑体" pitchFamily="49" charset="-122"/>
                <a:ea typeface="黑体" pitchFamily="49" charset="-122"/>
              </a:rPr>
              <a:t>2</a:t>
            </a:r>
            <a:endParaRPr lang="zh-CN" altLang="en-US" sz="3600" dirty="0"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31748" name="Group 4"/>
          <p:cNvGraphicFramePr>
            <a:graphicFrameLocks noGrp="1"/>
          </p:cNvGraphicFramePr>
          <p:nvPr/>
        </p:nvGraphicFramePr>
        <p:xfrm>
          <a:off x="206375" y="1343025"/>
          <a:ext cx="8686800" cy="5345114"/>
        </p:xfrm>
        <a:graphic>
          <a:graphicData uri="http://schemas.openxmlformats.org/drawingml/2006/table">
            <a:tbl>
              <a:tblPr/>
              <a:tblGrid>
                <a:gridCol w="1279525"/>
                <a:gridCol w="1608138"/>
                <a:gridCol w="1693862"/>
                <a:gridCol w="4105275"/>
              </a:tblGrid>
              <a:tr h="358775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sym typeface="Arial" pitchFamily="34" charset="0"/>
                        </a:rPr>
                        <a:t>对策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幼圆" pitchFamily="49" charset="-122"/>
                          <a:sym typeface="Arial" pitchFamily="34" charset="0"/>
                        </a:rPr>
                        <a:t>对策名称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查核护理人员职业素质及健康教育能力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571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幼圆" pitchFamily="49" charset="-122"/>
                          <a:sym typeface="Arial" pitchFamily="34" charset="0"/>
                        </a:rPr>
                        <a:t>主要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幼圆" pitchFamily="49" charset="-122"/>
                          <a:sym typeface="Arial" pitchFamily="34" charset="0"/>
                        </a:rPr>
                        <a:t>原</a:t>
                      </a: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幼圆" pitchFamily="49" charset="-122"/>
                          <a:sym typeface="Arial" pitchFamily="34" charset="0"/>
                        </a:rPr>
                        <a:t>因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 </a:t>
                      </a: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b.</a:t>
                      </a: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相关知识掌握不全面</a:t>
                      </a: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c.</a:t>
                      </a: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健康宣教不到位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525713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8775" algn="l"/>
                        </a:tabLst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Arial" pitchFamily="34" charset="0"/>
                        </a:rPr>
                        <a:t>◎改善前：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护理人员健康教育能力参差不齐，部分人员不能达到相应层级要求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itchFamily="49" charset="-122"/>
                          <a:ea typeface="黑体" pitchFamily="49" charset="-122"/>
                          <a:sym typeface="Arial" pitchFamily="34" charset="0"/>
                        </a:rPr>
                        <a:t>※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itchFamily="49" charset="-122"/>
                          <a:ea typeface="黑体" pitchFamily="49" charset="-122"/>
                          <a:sym typeface="Arial" pitchFamily="34" charset="0"/>
                        </a:rPr>
                        <a:t>对策内容：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1.</a:t>
                      </a:r>
                      <a:r>
                        <a:rPr kumimoji="1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加强护理人员不同层级健康教育知识培训。</a:t>
                      </a:r>
                      <a:endParaRPr kumimoji="1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2.</a:t>
                      </a:r>
                      <a:r>
                        <a:rPr kumimoji="1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科系成立健康教育小组，创建并经营健康教育储备资源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3.</a:t>
                      </a:r>
                      <a:r>
                        <a:rPr kumimoji="1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将健康教育知识培训纳入继续教育培训内容，作为必修课程。</a:t>
                      </a:r>
                      <a:endParaRPr kumimoji="1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Arial" pitchFamily="34" charset="0"/>
                        </a:rPr>
                        <a:t>◎对策实施：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对策实施：针对住院患者、护理人员查核。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负责人：王芳</a:t>
                      </a:r>
                      <a:endParaRPr kumimoji="1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实施时间：</a:t>
                      </a: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2014</a:t>
                      </a:r>
                      <a:r>
                        <a:rPr kumimoji="1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年</a:t>
                      </a: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</a:t>
                      </a:r>
                      <a:r>
                        <a:rPr kumimoji="1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月</a:t>
                      </a: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～6</a:t>
                      </a:r>
                      <a:r>
                        <a:rPr kumimoji="1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月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实施地点：心身科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438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Arial" pitchFamily="34" charset="0"/>
                        </a:rPr>
                        <a:t>◎对策处置：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itchFamily="49" charset="-122"/>
                          <a:ea typeface="黑体" pitchFamily="49" charset="-122"/>
                          <a:sym typeface="Arial" pitchFamily="34" charset="0"/>
                        </a:rPr>
                        <a:t>经实施确认以上措施可以提醒护理人员对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itchFamily="49" charset="-122"/>
                          <a:ea typeface="黑体" pitchFamily="49" charset="-122"/>
                          <a:sym typeface="Arial" pitchFamily="34" charset="0"/>
                        </a:rPr>
                        <a:t>健康教育的重视程度，全面提高住院患者健康宣教知晓率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黑体" pitchFamily="49" charset="-122"/>
                        <a:ea typeface="黑体" pitchFamily="49" charset="-122"/>
                        <a:sym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Arial" pitchFamily="34" charset="0"/>
                        </a:rPr>
                        <a:t> 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Arial" pitchFamily="34" charset="0"/>
                        </a:rPr>
                        <a:t>     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Arial" pitchFamily="34" charset="0"/>
                        </a:rPr>
                        <a:t>◎效果确认：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1·</a:t>
                      </a: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经由效果确认，该对策为有效对策。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2.</a:t>
                      </a: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通过不同方式的培训，使患者掌握相关知识</a:t>
                      </a: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 </a:t>
                      </a: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。</a:t>
                      </a:r>
                      <a:endParaRPr kumimoji="1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3.</a:t>
                      </a: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上述列入培训计划内容中。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4191000" y="4114800"/>
            <a:ext cx="12715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dirty="0"/>
              <a:t> </a:t>
            </a:r>
            <a:r>
              <a:rPr lang="zh-CN" altLang="en-US" b="1" dirty="0"/>
              <a:t> </a:t>
            </a:r>
            <a:r>
              <a:rPr lang="zh-CN" altLang="en-US" b="1" dirty="0">
                <a:solidFill>
                  <a:srgbClr val="0099CC"/>
                </a:solidFill>
                <a:latin typeface="MS Mincho" pitchFamily="49" charset="-128"/>
                <a:ea typeface="MS Mincho" pitchFamily="49" charset="-128"/>
              </a:rPr>
              <a:t>P   D</a:t>
            </a:r>
          </a:p>
          <a:p>
            <a:endParaRPr lang="zh-CN" altLang="en-US" b="1" dirty="0">
              <a:solidFill>
                <a:srgbClr val="0099CC"/>
              </a:solidFill>
              <a:latin typeface="MS Mincho" pitchFamily="49" charset="-128"/>
              <a:ea typeface="MS Mincho" pitchFamily="49" charset="-128"/>
            </a:endParaRPr>
          </a:p>
          <a:p>
            <a:r>
              <a:rPr lang="zh-CN" altLang="en-US" b="1" dirty="0">
                <a:solidFill>
                  <a:srgbClr val="0099CC"/>
                </a:solidFill>
                <a:latin typeface="MS Mincho" pitchFamily="49" charset="-128"/>
                <a:ea typeface="MS Mincho" pitchFamily="49" charset="-128"/>
              </a:rPr>
              <a:t>  A   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2"/>
          <p:cNvSpPr>
            <a:spLocks noChangeArrowheads="1"/>
          </p:cNvSpPr>
          <p:nvPr/>
        </p:nvSpPr>
        <p:spPr bwMode="auto">
          <a:xfrm>
            <a:off x="4191000" y="4038600"/>
            <a:ext cx="1219200" cy="10668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35062"/>
          </a:xfrm>
        </p:spPr>
        <p:txBody>
          <a:bodyPr/>
          <a:lstStyle/>
          <a:p>
            <a:pPr eaLnBrk="1" hangingPunct="1"/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>对</a:t>
            </a:r>
            <a:r>
              <a:rPr lang="zh-CN" altLang="en-US" sz="3600" dirty="0">
                <a:latin typeface="黑体" pitchFamily="49" charset="-122"/>
                <a:ea typeface="黑体" pitchFamily="49" charset="-122"/>
              </a:rPr>
              <a:t>策实施结</a:t>
            </a:r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>果</a:t>
            </a:r>
            <a:r>
              <a:rPr lang="en-US" altLang="zh-CN" sz="3600" dirty="0" smtClean="0">
                <a:latin typeface="黑体" pitchFamily="49" charset="-122"/>
                <a:ea typeface="黑体" pitchFamily="49" charset="-122"/>
              </a:rPr>
              <a:t>3</a:t>
            </a:r>
            <a:endParaRPr lang="zh-CN" altLang="en-US" sz="3600" dirty="0"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31748" name="Group 4"/>
          <p:cNvGraphicFramePr>
            <a:graphicFrameLocks noGrp="1"/>
          </p:cNvGraphicFramePr>
          <p:nvPr/>
        </p:nvGraphicFramePr>
        <p:xfrm>
          <a:off x="206375" y="1343025"/>
          <a:ext cx="8686800" cy="5567046"/>
        </p:xfrm>
        <a:graphic>
          <a:graphicData uri="http://schemas.openxmlformats.org/drawingml/2006/table">
            <a:tbl>
              <a:tblPr/>
              <a:tblGrid>
                <a:gridCol w="1279525"/>
                <a:gridCol w="1608138"/>
                <a:gridCol w="1693862"/>
                <a:gridCol w="4105275"/>
              </a:tblGrid>
              <a:tr h="358775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itchFamily="49" charset="-122"/>
                          <a:ea typeface="幼圆" pitchFamily="49" charset="-122"/>
                          <a:sym typeface="Arial" pitchFamily="34" charset="0"/>
                        </a:rPr>
                        <a:t>对策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幼圆" pitchFamily="49" charset="-122"/>
                          <a:sym typeface="Arial" pitchFamily="34" charset="0"/>
                        </a:rPr>
                        <a:t>对策名称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加强效果评价，查核病人健康教育满意度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571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幼圆" pitchFamily="49" charset="-122"/>
                          <a:sym typeface="Arial" pitchFamily="34" charset="0"/>
                        </a:rPr>
                        <a:t>主要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幼圆" pitchFamily="49" charset="-122"/>
                          <a:sym typeface="Arial" pitchFamily="34" charset="0"/>
                        </a:rPr>
                        <a:t>原</a:t>
                      </a: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幼圆" pitchFamily="49" charset="-122"/>
                          <a:sym typeface="Arial" pitchFamily="34" charset="0"/>
                        </a:rPr>
                        <a:t>因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a.</a:t>
                      </a: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患者对健康教育的知晓度的评估。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b.</a:t>
                      </a: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健康教育效果、患者对健康教育满意度的评价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525713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8775" algn="l"/>
                        </a:tabLst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Arial" pitchFamily="34" charset="0"/>
                        </a:rPr>
                        <a:t>◎改善前：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1.未做患者</a:t>
                      </a:r>
                      <a:r>
                        <a:rPr kumimoji="1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不同阶段对健康教育的知晓度的评估</a:t>
                      </a:r>
                      <a:endParaRPr kumimoji="1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itchFamily="49" charset="-122"/>
                          <a:ea typeface="黑体" pitchFamily="49" charset="-122"/>
                          <a:sym typeface="Arial" pitchFamily="34" charset="0"/>
                        </a:rPr>
                        <a:t>※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itchFamily="49" charset="-122"/>
                          <a:ea typeface="黑体" pitchFamily="49" charset="-122"/>
                          <a:sym typeface="Arial" pitchFamily="34" charset="0"/>
                        </a:rPr>
                        <a:t>对策内容：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1.</a:t>
                      </a:r>
                      <a:r>
                        <a:rPr kumimoji="1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制定并每月发放满意度调查问卷，统计分析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  调查结果。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2.</a:t>
                      </a:r>
                      <a:r>
                        <a:rPr kumimoji="1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设立健康教育问题箱并开展患者健康教育供需座谈会，了解患者实际需求。</a:t>
                      </a:r>
                      <a:endParaRPr kumimoji="1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黑体" pitchFamily="49" charset="-122"/>
                        <a:ea typeface="黑体" pitchFamily="49" charset="-122"/>
                        <a:sym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Arial" pitchFamily="34" charset="0"/>
                        </a:rPr>
                        <a:t>◎对策实施：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对策实施：针对住院患者、护理人员进行查核。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负责人：王芳</a:t>
                      </a:r>
                      <a:endParaRPr kumimoji="1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实施时间：</a:t>
                      </a: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2014</a:t>
                      </a:r>
                      <a:r>
                        <a:rPr kumimoji="1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年</a:t>
                      </a: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</a:t>
                      </a:r>
                      <a:r>
                        <a:rPr kumimoji="1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月</a:t>
                      </a: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～6</a:t>
                      </a:r>
                      <a:r>
                        <a:rPr kumimoji="1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月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实施地点：心身科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438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Arial" pitchFamily="34" charset="0"/>
                        </a:rPr>
                        <a:t>◎对策处置：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1.</a:t>
                      </a:r>
                      <a:r>
                        <a:rPr kumimoji="1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有指导临床实际工作的意义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黑体" pitchFamily="49" charset="-122"/>
                        <a:ea typeface="黑体" pitchFamily="49" charset="-122"/>
                        <a:sym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Arial" pitchFamily="34" charset="0"/>
                        </a:rPr>
                        <a:t> 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Arial" pitchFamily="34" charset="0"/>
                        </a:rPr>
                        <a:t>     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Arial" pitchFamily="34" charset="0"/>
                        </a:rPr>
                        <a:t>◎效果确认：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Arial" pitchFamily="34" charset="0"/>
                        </a:rPr>
                        <a:t>1</a:t>
                      </a: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.</a:t>
                      </a:r>
                      <a:r>
                        <a:rPr kumimoji="1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经由效果确认，该对策为有效对策。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2.</a:t>
                      </a:r>
                      <a:r>
                        <a:rPr kumimoji="1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通过不同方式的培训，使患者掌握相关知识</a:t>
                      </a: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 </a:t>
                      </a:r>
                      <a:r>
                        <a:rPr kumimoji="1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。</a:t>
                      </a:r>
                      <a:endParaRPr kumimoji="1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3.</a:t>
                      </a:r>
                      <a:r>
                        <a:rPr kumimoji="1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上述列入培训计划内容中。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4191000" y="4114800"/>
            <a:ext cx="12715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/>
              <a:t> </a:t>
            </a:r>
            <a:r>
              <a:rPr lang="zh-CN" altLang="en-US" b="1"/>
              <a:t> </a:t>
            </a:r>
            <a:r>
              <a:rPr lang="zh-CN" altLang="en-US" b="1">
                <a:solidFill>
                  <a:srgbClr val="0099CC"/>
                </a:solidFill>
                <a:latin typeface="MS Mincho" pitchFamily="49" charset="-128"/>
                <a:ea typeface="MS Mincho" pitchFamily="49" charset="-128"/>
              </a:rPr>
              <a:t>P   D</a:t>
            </a:r>
          </a:p>
          <a:p>
            <a:endParaRPr lang="zh-CN" altLang="en-US" b="1">
              <a:solidFill>
                <a:srgbClr val="0099CC"/>
              </a:solidFill>
              <a:latin typeface="MS Mincho" pitchFamily="49" charset="-128"/>
              <a:ea typeface="MS Mincho" pitchFamily="49" charset="-128"/>
            </a:endParaRPr>
          </a:p>
          <a:p>
            <a:r>
              <a:rPr lang="zh-CN" altLang="en-US" b="1">
                <a:solidFill>
                  <a:srgbClr val="0099CC"/>
                </a:solidFill>
                <a:latin typeface="MS Mincho" pitchFamily="49" charset="-128"/>
                <a:ea typeface="MS Mincho" pitchFamily="49" charset="-128"/>
              </a:rPr>
              <a:t>  A   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2976" y="857232"/>
            <a:ext cx="7715250" cy="1084263"/>
          </a:xfrm>
        </p:spPr>
        <p:txBody>
          <a:bodyPr/>
          <a:lstStyle/>
          <a:p>
            <a:r>
              <a:rPr lang="zh-CN" altLang="en-US" dirty="0" smtClean="0"/>
              <a:t>患者对疾病知识掌握的对比</a:t>
            </a:r>
            <a:endParaRPr lang="zh-CN" altLang="en-US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071538" y="2428868"/>
          <a:ext cx="7215240" cy="1920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03810"/>
                <a:gridCol w="1803810"/>
                <a:gridCol w="1803810"/>
                <a:gridCol w="1803810"/>
              </a:tblGrid>
              <a:tr h="4048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月份</a:t>
                      </a:r>
                    </a:p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</a:rPr>
                        <a:t>总例数</a:t>
                      </a:r>
                      <a:endParaRPr lang="zh-CN" alt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</a:rPr>
                        <a:t>掌握例数</a:t>
                      </a:r>
                      <a:endParaRPr lang="zh-CN" alt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</a:rPr>
                        <a:t>百分率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zh-CN" alt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815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四月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zh-CN" alt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zh-CN" alt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</a:rPr>
                        <a:t>70.65</a:t>
                      </a:r>
                      <a:endParaRPr lang="zh-CN" alt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815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五月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</a:rPr>
                        <a:t>108</a:t>
                      </a:r>
                      <a:endParaRPr lang="zh-CN" alt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zh-CN" alt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</a:rPr>
                        <a:t>87.96</a:t>
                      </a:r>
                      <a:endParaRPr lang="zh-CN" alt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患者对疾病及相关知识主动咨询的 对比</a:t>
            </a: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571604" y="2643181"/>
          <a:ext cx="6810380" cy="2194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02595"/>
                <a:gridCol w="1702595"/>
                <a:gridCol w="1702595"/>
                <a:gridCol w="1702595"/>
              </a:tblGrid>
              <a:tr h="8334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月份</a:t>
                      </a:r>
                    </a:p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</a:rPr>
                        <a:t>总例数</a:t>
                      </a:r>
                      <a:endParaRPr lang="zh-CN" alt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zh-CN" alt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主动提问例 数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</a:rPr>
                        <a:t>百分率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zh-CN" alt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4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四月</a:t>
                      </a:r>
                    </a:p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96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67.39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4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五月</a:t>
                      </a:r>
                    </a:p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94.44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2976" y="1214422"/>
            <a:ext cx="7715250" cy="1084263"/>
          </a:xfrm>
        </p:spPr>
        <p:txBody>
          <a:bodyPr/>
          <a:lstStyle/>
          <a:p>
            <a:r>
              <a:rPr lang="zh-CN" altLang="en-US" dirty="0" smtClean="0"/>
              <a:t>患者对健康教育满意程度对比</a:t>
            </a: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571604" y="2928934"/>
          <a:ext cx="6096000" cy="1920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月份</a:t>
                      </a:r>
                    </a:p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</a:rPr>
                        <a:t>总例数</a:t>
                      </a:r>
                      <a:endParaRPr lang="zh-CN" alt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</a:rPr>
                        <a:t>满意例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</a:rPr>
                        <a:t>百分率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zh-CN" alt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四月</a:t>
                      </a:r>
                    </a:p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87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74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/>
                        <a:t>84.78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五月</a:t>
                      </a:r>
                    </a:p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52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50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/>
                        <a:t>96.30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成果反馈</a:t>
            </a:r>
            <a:endParaRPr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38052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86200"/>
                <a:gridCol w="3886200"/>
              </a:tblGrid>
              <a:tr h="1101729"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患者对疾病知识掌握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dirty="0" smtClean="0">
                          <a:solidFill>
                            <a:schemeClr val="tx1"/>
                          </a:solidFill>
                        </a:rPr>
                        <a:t>87.96%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01729">
                <a:tc>
                  <a:txBody>
                    <a:bodyPr/>
                    <a:lstStyle/>
                    <a:p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</a:rPr>
                        <a:t>患者对疾病及相关知识主动咨询</a:t>
                      </a:r>
                      <a:endParaRPr lang="zh-CN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</a:rPr>
                        <a:t>94.44%</a:t>
                      </a:r>
                      <a:endParaRPr lang="zh-CN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15978">
                <a:tc>
                  <a:txBody>
                    <a:bodyPr/>
                    <a:lstStyle/>
                    <a:p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</a:rPr>
                        <a:t>患者对健康教育满意程度</a:t>
                      </a:r>
                      <a:endParaRPr lang="zh-CN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</a:rPr>
                        <a:t>96.50%</a:t>
                      </a:r>
                      <a:endParaRPr lang="zh-CN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56916">
                <a:tc>
                  <a:txBody>
                    <a:bodyPr/>
                    <a:lstStyle/>
                    <a:p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</a:rPr>
                        <a:t>平均值</a:t>
                      </a:r>
                      <a:endParaRPr lang="zh-CN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</a:rPr>
                        <a:t>92.9%</a:t>
                      </a:r>
                      <a:endParaRPr lang="zh-CN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目</a:t>
            </a:r>
            <a:r>
              <a:rPr lang="zh-CN" altLang="en-US" sz="3600" b="1" dirty="0">
                <a:solidFill>
                  <a:srgbClr val="FF0000"/>
                </a:solidFill>
              </a:rPr>
              <a:t>标达成率及进步率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</a:rPr>
              <a:t>目标达成率</a:t>
            </a:r>
            <a:r>
              <a:rPr lang="en-US" b="1" dirty="0">
                <a:solidFill>
                  <a:srgbClr val="FF0000"/>
                </a:solidFill>
              </a:rPr>
              <a:t>%</a:t>
            </a:r>
            <a:r>
              <a:rPr lang="en-US" b="1" dirty="0"/>
              <a:t>= (</a:t>
            </a:r>
            <a:r>
              <a:rPr lang="zh-CN" altLang="en-US" b="1" dirty="0"/>
              <a:t>改善后</a:t>
            </a:r>
            <a:r>
              <a:rPr lang="en-US" b="1" dirty="0"/>
              <a:t>-</a:t>
            </a:r>
            <a:r>
              <a:rPr lang="zh-CN" altLang="en-US" b="1" dirty="0"/>
              <a:t>改善前</a:t>
            </a:r>
            <a:r>
              <a:rPr lang="en-US" b="1" dirty="0"/>
              <a:t>)/ (</a:t>
            </a:r>
            <a:r>
              <a:rPr lang="zh-CN" altLang="en-US" b="1" dirty="0"/>
              <a:t>目标值</a:t>
            </a:r>
            <a:r>
              <a:rPr lang="en-US" b="1" dirty="0"/>
              <a:t>-</a:t>
            </a:r>
            <a:r>
              <a:rPr lang="zh-CN" altLang="en-US" b="1" dirty="0"/>
              <a:t>改善前</a:t>
            </a:r>
            <a:r>
              <a:rPr lang="en-US" b="1" dirty="0"/>
              <a:t>)×100% </a:t>
            </a:r>
          </a:p>
          <a:p>
            <a:pPr>
              <a:buFontTx/>
              <a:buNone/>
            </a:pPr>
            <a:r>
              <a:rPr lang="en-US" b="1" dirty="0"/>
              <a:t>              </a:t>
            </a:r>
            <a:r>
              <a:rPr lang="en-US" b="1" dirty="0" smtClean="0"/>
              <a:t>=(92.9-74.27)/(90-74.27)×</a:t>
            </a:r>
            <a:r>
              <a:rPr lang="en-US" b="1" dirty="0"/>
              <a:t>100%</a:t>
            </a:r>
          </a:p>
          <a:p>
            <a:pPr>
              <a:buFontTx/>
              <a:buNone/>
            </a:pPr>
            <a:r>
              <a:rPr lang="en-US" b="1" dirty="0"/>
              <a:t>              </a:t>
            </a:r>
            <a:r>
              <a:rPr lang="en-US" b="1" dirty="0" smtClean="0"/>
              <a:t>=118.44%</a:t>
            </a:r>
            <a:endParaRPr lang="en-US" b="1" dirty="0"/>
          </a:p>
          <a:p>
            <a:pPr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</a:rPr>
              <a:t>进步率</a:t>
            </a:r>
            <a:r>
              <a:rPr lang="en-US" b="1" dirty="0"/>
              <a:t>=(</a:t>
            </a:r>
            <a:r>
              <a:rPr lang="zh-CN" altLang="en-US" b="1" dirty="0"/>
              <a:t>改善后</a:t>
            </a:r>
            <a:r>
              <a:rPr lang="en-US" b="1" dirty="0"/>
              <a:t>-</a:t>
            </a:r>
            <a:r>
              <a:rPr lang="zh-CN" altLang="en-US" b="1" dirty="0"/>
              <a:t>改善前</a:t>
            </a:r>
            <a:r>
              <a:rPr lang="en-US" b="1" dirty="0"/>
              <a:t>) /</a:t>
            </a:r>
            <a:r>
              <a:rPr lang="zh-CN" altLang="en-US" b="1" dirty="0"/>
              <a:t>改善前</a:t>
            </a:r>
            <a:r>
              <a:rPr lang="en-US" b="1" dirty="0"/>
              <a:t>× 100%</a:t>
            </a:r>
          </a:p>
          <a:p>
            <a:pPr>
              <a:buFontTx/>
              <a:buNone/>
            </a:pPr>
            <a:r>
              <a:rPr lang="en-US" b="1" dirty="0"/>
              <a:t>              </a:t>
            </a:r>
            <a:r>
              <a:rPr lang="en-US" b="1" dirty="0" smtClean="0"/>
              <a:t>=(92.9-74.27)/74.27×100</a:t>
            </a:r>
            <a:r>
              <a:rPr lang="en-US" b="1" dirty="0"/>
              <a:t>%</a:t>
            </a:r>
          </a:p>
          <a:p>
            <a:pPr>
              <a:buFontTx/>
              <a:buNone/>
            </a:pPr>
            <a:r>
              <a:rPr lang="en-US" b="1" dirty="0"/>
              <a:t>              </a:t>
            </a:r>
            <a:r>
              <a:rPr lang="en-US" b="1" dirty="0" smtClean="0"/>
              <a:t>=25.08%</a:t>
            </a:r>
            <a:endParaRPr lang="en-US" b="1" dirty="0"/>
          </a:p>
          <a:p>
            <a:endParaRPr lang="zh-CN" altLang="en-US" dirty="0"/>
          </a:p>
        </p:txBody>
      </p:sp>
      <p:sp>
        <p:nvSpPr>
          <p:cNvPr id="4" name="横卷形 3"/>
          <p:cNvSpPr/>
          <p:nvPr/>
        </p:nvSpPr>
        <p:spPr bwMode="auto">
          <a:xfrm>
            <a:off x="4143372" y="5357826"/>
            <a:ext cx="2714644" cy="1285884"/>
          </a:xfrm>
          <a:prstGeom prst="horizontalScroll">
            <a:avLst/>
          </a:prstGeom>
          <a:ln>
            <a:headEnd type="none" w="med" len="med"/>
            <a:tailEnd type="non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C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</a:rPr>
              <a:t>达到目标啦</a:t>
            </a:r>
            <a:r>
              <a:rPr kumimoji="1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</a:rPr>
              <a:t>22.38%</a:t>
            </a:r>
            <a:endParaRPr kumimoji="1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773238"/>
            <a:ext cx="3924300" cy="4032250"/>
          </a:xfrm>
        </p:spPr>
        <p:txBody>
          <a:bodyPr/>
          <a:lstStyle/>
          <a:p>
            <a:r>
              <a:rPr lang="zh-CN" altLang="en-US" sz="2800" b="1" smtClean="0"/>
              <a:t>（</a:t>
            </a:r>
            <a:r>
              <a:rPr lang="en-US" altLang="zh-CN" sz="2800" b="1" smtClean="0"/>
              <a:t>2</a:t>
            </a:r>
            <a:r>
              <a:rPr lang="zh-CN" altLang="en-US" sz="2800" b="1" smtClean="0"/>
              <a:t>）无形成果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286000" y="2357438"/>
          <a:ext cx="5724525" cy="3695700"/>
        </p:xfrm>
        <a:graphic>
          <a:graphicData uri="http://schemas.openxmlformats.org/presentationml/2006/ole">
            <p:oleObj spid="_x0000_s7170" name="图表" r:id="rId3" imgW="6315068" imgH="4076817" progId="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3429000"/>
            <a:ext cx="2600316" cy="1143000"/>
          </a:xfrm>
        </p:spPr>
        <p:txBody>
          <a:bodyPr/>
          <a:lstStyle/>
          <a:p>
            <a:r>
              <a:rPr lang="zh-CN" altLang="en-US" smtClean="0"/>
              <a:t>标准化</a:t>
            </a:r>
          </a:p>
        </p:txBody>
      </p:sp>
      <p:graphicFrame>
        <p:nvGraphicFramePr>
          <p:cNvPr id="31747" name="Picture 4" descr="扫描时间 2012-10-19 16-04"/>
          <p:cNvGraphicFramePr>
            <a:graphicFrameLocks noChangeAspect="1"/>
          </p:cNvGraphicFramePr>
          <p:nvPr>
            <p:ph type="body" idx="1"/>
          </p:nvPr>
        </p:nvGraphicFramePr>
        <p:xfrm>
          <a:off x="2714612" y="0"/>
          <a:ext cx="6215106" cy="6786610"/>
        </p:xfrm>
        <a:graphic>
          <a:graphicData uri="http://schemas.openxmlformats.org/presentationml/2006/ole">
            <p:oleObj spid="_x0000_s8194" name="文档" r:id="rId3" imgW="5261599" imgH="5005490" progId="">
              <p:embed/>
            </p:oleObj>
          </a:graphicData>
        </a:graphic>
      </p:graphicFrame>
      <p:sp>
        <p:nvSpPr>
          <p:cNvPr id="31750" name="Text Box 9"/>
          <p:cNvSpPr txBox="1">
            <a:spLocks noChangeArrowheads="1"/>
          </p:cNvSpPr>
          <p:nvPr/>
        </p:nvSpPr>
        <p:spPr bwMode="auto">
          <a:xfrm>
            <a:off x="4427538" y="1989138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571472" y="1785926"/>
            <a:ext cx="6929486" cy="457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ED3D7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     </a:t>
            </a:r>
            <a:r>
              <a:rPr kumimoji="1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心：心灵 心理 </a:t>
            </a:r>
            <a:r>
              <a:rPr kumimoji="1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ED3D7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                   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ED3D7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                                        </a:t>
            </a:r>
            <a:r>
              <a:rPr kumimoji="1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生：生产</a:t>
            </a:r>
            <a:r>
              <a:rPr kumimoji="1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 </a:t>
            </a:r>
            <a:r>
              <a:rPr kumimoji="1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生活  生态 </a:t>
            </a:r>
            <a:endParaRPr kumimoji="1" lang="en-US" altLang="zh-CN" sz="3200" b="1" i="0" u="none" strike="noStrike" kern="0" cap="none" spc="0" normalizeH="0" baseline="0" noProof="0" dirty="0" smtClean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“三生融合”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   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心生圈：与“心身”谐音，代表我们心身科的全体医护人员，是一个团结合作的圈。让我们用温和的态度、温暖的双手、温婉的话语，安抚病人、劝慰病人，修复患者破碎的心灵；用我们的实际护理行动，解除病人心理，生理所受的痛苦和煎熬，重塑他们的美好人生！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66FF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71802" y="428604"/>
            <a:ext cx="37247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心生圈</a:t>
            </a:r>
            <a:endParaRPr lang="zh-CN" alt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1643042" y="1785926"/>
            <a:ext cx="28575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直接连接符 7"/>
          <p:cNvCxnSpPr/>
          <p:nvPr/>
        </p:nvCxnSpPr>
        <p:spPr bwMode="auto">
          <a:xfrm>
            <a:off x="1571604" y="2428868"/>
            <a:ext cx="30003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直接连接符 11"/>
          <p:cNvCxnSpPr/>
          <p:nvPr/>
        </p:nvCxnSpPr>
        <p:spPr bwMode="auto">
          <a:xfrm>
            <a:off x="2214546" y="3500438"/>
            <a:ext cx="50006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直接连接符 13"/>
          <p:cNvCxnSpPr>
            <a:endCxn id="2" idx="3"/>
          </p:cNvCxnSpPr>
          <p:nvPr/>
        </p:nvCxnSpPr>
        <p:spPr bwMode="auto">
          <a:xfrm>
            <a:off x="5000628" y="4071942"/>
            <a:ext cx="2500330" cy="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 descr="mmexport14049087613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428604"/>
            <a:ext cx="4500595" cy="6000792"/>
          </a:xfrm>
          <a:prstGeom prst="rect">
            <a:avLst/>
          </a:prstGeom>
        </p:spPr>
      </p:pic>
      <p:pic>
        <p:nvPicPr>
          <p:cNvPr id="6" name="图片 5" descr="IMG_20140709_203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785794"/>
            <a:ext cx="5842041" cy="3286148"/>
          </a:xfrm>
          <a:prstGeom prst="rect">
            <a:avLst/>
          </a:prstGeom>
        </p:spPr>
      </p:pic>
      <p:pic>
        <p:nvPicPr>
          <p:cNvPr id="5" name="图片 4" descr="IMG_20140709_203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1000108"/>
            <a:ext cx="5286380" cy="2973589"/>
          </a:xfrm>
          <a:prstGeom prst="rect">
            <a:avLst/>
          </a:prstGeom>
        </p:spPr>
      </p:pic>
      <p:pic>
        <p:nvPicPr>
          <p:cNvPr id="4" name="内容占位符 3" descr="IMG_20140709_202938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214414" y="3143248"/>
            <a:ext cx="5968998" cy="3357562"/>
          </a:xfrm>
        </p:spPr>
      </p:pic>
      <p:sp>
        <p:nvSpPr>
          <p:cNvPr id="8" name="矩形 7"/>
          <p:cNvSpPr/>
          <p:nvPr/>
        </p:nvSpPr>
        <p:spPr>
          <a:xfrm>
            <a:off x="1714480" y="2714620"/>
            <a:ext cx="5724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现代化多媒体宣教</a:t>
            </a:r>
            <a:endParaRPr lang="zh-CN" alt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mmexport14049592417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96561">
            <a:off x="745255" y="772345"/>
            <a:ext cx="4286280" cy="5712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内容占位符 3" descr="mmexport14049592309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00562" y="1071546"/>
            <a:ext cx="3215948" cy="4286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矩形 7"/>
          <p:cNvSpPr/>
          <p:nvPr/>
        </p:nvSpPr>
        <p:spPr>
          <a:xfrm>
            <a:off x="4714876" y="142852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床旁宣教</a:t>
            </a:r>
            <a:endParaRPr lang="zh-CN" alt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5" descr="DSC068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50"/>
            <a:ext cx="3997325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8" descr="DSC068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857496"/>
            <a:ext cx="4605337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照片 0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105400" y="1357298"/>
            <a:ext cx="4038600" cy="3028950"/>
          </a:xfrm>
          <a:prstGeom prst="rect">
            <a:avLst/>
          </a:prstGeom>
          <a:noFill/>
          <a:ln/>
        </p:spPr>
      </p:pic>
      <p:sp>
        <p:nvSpPr>
          <p:cNvPr id="5" name="矩形 4"/>
          <p:cNvSpPr/>
          <p:nvPr/>
        </p:nvSpPr>
        <p:spPr>
          <a:xfrm>
            <a:off x="4429124" y="285728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集中宣教</a:t>
            </a:r>
            <a:endParaRPr lang="zh-CN" alt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3" descr="DSC0688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58419">
            <a:off x="925694" y="1843652"/>
            <a:ext cx="3600028" cy="48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6" descr="DSC068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64212">
            <a:off x="2714680" y="729266"/>
            <a:ext cx="4000500" cy="581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4429124" y="285728"/>
            <a:ext cx="3647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个体化宣教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 smtClean="0">
                <a:solidFill>
                  <a:schemeClr val="tx1"/>
                </a:solidFill>
                <a:ea typeface="黑体" pitchFamily="49" charset="-122"/>
              </a:rPr>
              <a:t>健康教育成果展示</a:t>
            </a:r>
            <a:endParaRPr lang="zh-CN" altLang="en-US" sz="3600" dirty="0">
              <a:solidFill>
                <a:schemeClr val="tx1"/>
              </a:solidFill>
              <a:ea typeface="黑体" pitchFamily="49" charset="-122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47800" y="1295400"/>
            <a:ext cx="6705600" cy="533400"/>
          </a:xfrm>
        </p:spPr>
        <p:txBody>
          <a:bodyPr/>
          <a:lstStyle/>
          <a:p>
            <a:pPr algn="ctr">
              <a:buFontTx/>
              <a:buNone/>
            </a:pPr>
            <a:r>
              <a:rPr lang="zh-CN" altLang="en-US" sz="2000" b="1" dirty="0" smtClean="0"/>
              <a:t>五月份患者危险物品存放率明显下降</a:t>
            </a:r>
            <a:endParaRPr lang="zh-CN" altLang="en-US" sz="2000" b="1" dirty="0"/>
          </a:p>
        </p:txBody>
      </p:sp>
      <p:pic>
        <p:nvPicPr>
          <p:cNvPr id="22532" name="Picture 4" descr="照片1 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09800"/>
            <a:ext cx="3276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照片1 0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286000"/>
            <a:ext cx="320198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654550" y="2609850"/>
            <a:ext cx="603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400" b="1"/>
              <a:t>进行分类统计</a:t>
            </a:r>
          </a:p>
        </p:txBody>
      </p:sp>
      <p:pic>
        <p:nvPicPr>
          <p:cNvPr id="2253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343400" y="4800600"/>
            <a:ext cx="1138238" cy="12255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en-US" smtClean="0">
                <a:latin typeface="宋体" pitchFamily="2" charset="-122"/>
                <a:ea typeface="宋体" pitchFamily="2" charset="-122"/>
              </a:rPr>
              <a:t>检讨与改善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4294967295"/>
          </p:nvPr>
        </p:nvGraphicFramePr>
        <p:xfrm>
          <a:off x="0" y="1714500"/>
          <a:ext cx="9144000" cy="5143500"/>
        </p:xfrm>
        <a:graphic>
          <a:graphicData uri="http://schemas.openxmlformats.org/drawingml/2006/table">
            <a:tbl>
              <a:tblPr/>
              <a:tblGrid>
                <a:gridCol w="2214563"/>
                <a:gridCol w="3000375"/>
                <a:gridCol w="3929062"/>
              </a:tblGrid>
              <a:tr h="857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活动项目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优点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缺点和今后努力方向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主题选定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以患者为中心。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健康卫教的深入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活动计划拟定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MingLiU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工作认真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更加细致化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现状把握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MingLiU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针对性比较突出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深层次的内涵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目标设定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MingLiU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比较关注患者感受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提升医务人员服务质量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解  析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MingLiU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定位较准确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分析层面更深入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MingLiU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05800" cy="579438"/>
          </a:xfrm>
        </p:spPr>
        <p:txBody>
          <a:bodyPr/>
          <a:lstStyle/>
          <a:p>
            <a:r>
              <a:rPr lang="zh-CN" altLang="en-US" dirty="0"/>
              <a:t>检讨与改进</a:t>
            </a:r>
          </a:p>
        </p:txBody>
      </p:sp>
      <p:graphicFrame>
        <p:nvGraphicFramePr>
          <p:cNvPr id="60419" name="Group 3"/>
          <p:cNvGraphicFramePr>
            <a:graphicFrameLocks noGrp="1"/>
          </p:cNvGraphicFramePr>
          <p:nvPr>
            <p:ph type="body" idx="4294967295"/>
          </p:nvPr>
        </p:nvGraphicFramePr>
        <p:xfrm>
          <a:off x="0" y="685800"/>
          <a:ext cx="9144000" cy="5481066"/>
        </p:xfrm>
        <a:graphic>
          <a:graphicData uri="http://schemas.openxmlformats.org/drawingml/2006/table">
            <a:tbl>
              <a:tblPr/>
              <a:tblGrid>
                <a:gridCol w="1219200"/>
                <a:gridCol w="4538663"/>
                <a:gridCol w="3386137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项目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0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优点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0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努力方面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0F">
                        <a:alpha val="50000"/>
                      </a:srgbClr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主题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选定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圈员们把工作中出现的问题选定为这次的主题，能突出我们当前的问题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选主题时要与当前工作中需改进问题及工作要求、目标结合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计划拟定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活动计划清晰明确，圈员们能按照计划表完成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能按时遵照计划的时间来执行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现状把握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大多数圈员们能自觉收集各项数据资料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少部分圈员缺少主动性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目标设定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设定的目标与医院要求达到的目标相一致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目标设定时要评估下圈的能力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解析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通过鱼骨图的方式发现问题进行逐一解析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不断加强对品管工具的学习运用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对策拟定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圈员通过结合临床实际，制定可行性对策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有些对策在实施过程中涉及到多方面及多部门，执行时有难度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对策实施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对选定的对策，圈员们认真参与，认真实施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目前不能完成的对策需要继续努力及多方面协调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效果确认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由数据显示，设定目标完成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在现有的基础上继续努力，不断改进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标准化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对工作制定标准化流程，对工作具有条理性，工作有条不紊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对科室现有制度逐渐制定标准化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残留问题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护理书写质量改进将在本科室持续进行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0469" name="Picture 53" descr="u=2023242795,1927408328&amp;fm=51&amp;g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0"/>
            <a:ext cx="6858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33800"/>
          </a:xfrm>
        </p:spPr>
        <p:txBody>
          <a:bodyPr/>
          <a:lstStyle/>
          <a:p>
            <a:endParaRPr lang="zh-CN" alt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00034" y="1500174"/>
            <a:ext cx="8426450" cy="4067810"/>
            <a:chOff x="0" y="0"/>
            <a:chExt cx="13270" cy="6405"/>
          </a:xfrm>
        </p:grpSpPr>
        <p:sp>
          <p:nvSpPr>
            <p:cNvPr id="47108" name="Oval 4"/>
            <p:cNvSpPr>
              <a:spLocks noChangeArrowheads="1"/>
            </p:cNvSpPr>
            <p:nvPr/>
          </p:nvSpPr>
          <p:spPr bwMode="auto">
            <a:xfrm>
              <a:off x="3468" y="0"/>
              <a:ext cx="6405" cy="6405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9999"/>
                  </a:srgbClr>
                </a:gs>
                <a:gs pos="100000">
                  <a:srgbClr val="000000">
                    <a:gamma/>
                    <a:tint val="0"/>
                    <a:invGamma/>
                    <a:alpha val="0"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09" name="Oval 5"/>
            <p:cNvSpPr>
              <a:spLocks noChangeArrowheads="1"/>
            </p:cNvSpPr>
            <p:nvPr/>
          </p:nvSpPr>
          <p:spPr bwMode="auto">
            <a:xfrm>
              <a:off x="4110" y="660"/>
              <a:ext cx="5115" cy="511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zh-CN" altLang="en-US" sz="2400" b="1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47110" name="Oval 6"/>
            <p:cNvSpPr>
              <a:spLocks noChangeArrowheads="1"/>
            </p:cNvSpPr>
            <p:nvPr/>
          </p:nvSpPr>
          <p:spPr bwMode="auto">
            <a:xfrm>
              <a:off x="4780" y="1350"/>
              <a:ext cx="3780" cy="378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B2B2B2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11" name="Rectangle 7"/>
            <p:cNvSpPr>
              <a:spLocks noChangeArrowheads="1"/>
            </p:cNvSpPr>
            <p:nvPr/>
          </p:nvSpPr>
          <p:spPr bwMode="auto">
            <a:xfrm>
              <a:off x="8980" y="4350"/>
              <a:ext cx="4290" cy="1140"/>
            </a:xfrm>
            <a:prstGeom prst="rect">
              <a:avLst/>
            </a:prstGeom>
            <a:solidFill>
              <a:srgbClr val="333399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TopLeft"/>
              <a:lightRig rig="legacyFlat3" dir="t"/>
            </a:scene3d>
            <a:sp3d extrusionH="12673000" prstMaterial="legacyMatte">
              <a:bevelT w="13500" h="13500" prst="angle"/>
              <a:bevelB w="13500" h="13500" prst="angle"/>
              <a:extrusionClr>
                <a:srgbClr val="333399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ea typeface="宋体" pitchFamily="2" charset="-122"/>
                </a:rPr>
                <a:t>让我们得到了自信、快乐、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ea typeface="宋体" pitchFamily="2" charset="-122"/>
                </a:rPr>
                <a:t>能力、责任</a:t>
              </a:r>
              <a:endParaRPr lang="zh-CN" altLang="en-US" b="1" dirty="0">
                <a:solidFill>
                  <a:srgbClr val="FFFF00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7112" name="Rectangle 8"/>
            <p:cNvSpPr>
              <a:spLocks noChangeArrowheads="1"/>
            </p:cNvSpPr>
            <p:nvPr/>
          </p:nvSpPr>
          <p:spPr bwMode="auto">
            <a:xfrm>
              <a:off x="8980" y="1020"/>
              <a:ext cx="4290" cy="114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Left"/>
              <a:lightRig rig="legacyFlat3" dir="t"/>
            </a:scene3d>
            <a:sp3d extrusionH="12673000" prstMaterial="legacyMatte">
              <a:bevelT w="13500" h="13500" prst="angle"/>
              <a:bevelB w="13500" h="13500" prst="angle"/>
              <a:extrusionClr>
                <a:srgbClr val="FF00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r>
                <a:rPr lang="zh-CN" altLang="en-US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ea typeface="宋体" pitchFamily="2" charset="-122"/>
                </a:rPr>
                <a:t>提供自我展示的平台</a:t>
              </a:r>
            </a:p>
          </p:txBody>
        </p:sp>
        <p:sp>
          <p:nvSpPr>
            <p:cNvPr id="47113" name="Rectangle 9"/>
            <p:cNvSpPr>
              <a:spLocks noChangeArrowheads="1"/>
            </p:cNvSpPr>
            <p:nvPr/>
          </p:nvSpPr>
          <p:spPr bwMode="auto">
            <a:xfrm>
              <a:off x="8980" y="2715"/>
              <a:ext cx="4290" cy="1140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Left"/>
              <a:lightRig rig="legacyFlat3" dir="t"/>
            </a:scene3d>
            <a:sp3d extrusionH="12673000" prstMaterial="legacyMatte">
              <a:bevelT w="13500" h="13500" prst="angle"/>
              <a:bevelB w="13500" h="13500" prst="angle"/>
              <a:extrusionClr>
                <a:srgbClr val="009900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ea typeface="宋体" pitchFamily="2" charset="-122"/>
                </a:rPr>
                <a:t>改善护理模式</a:t>
              </a:r>
            </a:p>
          </p:txBody>
        </p:sp>
        <p:sp>
          <p:nvSpPr>
            <p:cNvPr id="47114" name="Rectangle 10"/>
            <p:cNvSpPr>
              <a:spLocks noChangeArrowheads="1"/>
            </p:cNvSpPr>
            <p:nvPr/>
          </p:nvSpPr>
          <p:spPr bwMode="auto">
            <a:xfrm>
              <a:off x="0" y="4350"/>
              <a:ext cx="4290" cy="1140"/>
            </a:xfrm>
            <a:prstGeom prst="rect">
              <a:avLst/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TopRight"/>
              <a:lightRig rig="legacyFlat3" dir="t"/>
            </a:scene3d>
            <a:sp3d extrusionH="12673000" prstMaterial="legacyMatte">
              <a:bevelT w="13500" h="13500" prst="angle"/>
              <a:bevelB w="13500" h="13500" prst="angle"/>
              <a:extrusionClr>
                <a:srgbClr val="FF99CC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ea typeface="宋体" pitchFamily="2" charset="-122"/>
                </a:rPr>
                <a:t>提高护理品质管理</a:t>
              </a:r>
            </a:p>
          </p:txBody>
        </p:sp>
        <p:sp>
          <p:nvSpPr>
            <p:cNvPr id="47115" name="Rectangle 11"/>
            <p:cNvSpPr>
              <a:spLocks noChangeArrowheads="1"/>
            </p:cNvSpPr>
            <p:nvPr/>
          </p:nvSpPr>
          <p:spPr bwMode="auto">
            <a:xfrm>
              <a:off x="0" y="1020"/>
              <a:ext cx="4290" cy="114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Right"/>
              <a:lightRig rig="legacyFlat3" dir="t"/>
            </a:scene3d>
            <a:sp3d extrusionH="12673000" prstMaterial="legacyMatte">
              <a:bevelT w="13500" h="13500" prst="angle"/>
              <a:bevelB w="13500" h="13500" prst="angle"/>
              <a:extrusionClr>
                <a:srgbClr val="800000"/>
              </a:extrusionClr>
            </a:sp3d>
          </p:spPr>
          <p:txBody>
            <a:bodyPr wrap="none" anchor="ctr">
              <a:flatTx/>
            </a:bodyPr>
            <a:lstStyle/>
            <a:p>
              <a:pPr algn="r" eaLnBrk="0" hangingPunct="0">
                <a:lnSpc>
                  <a:spcPct val="80000"/>
                </a:lnSpc>
              </a:pP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黑体" pitchFamily="49" charset="-122"/>
                  <a:ea typeface="黑体" pitchFamily="49" charset="-122"/>
                </a:rPr>
                <a:t>提高圈员组织管理能力 </a:t>
              </a:r>
            </a:p>
          </p:txBody>
        </p:sp>
        <p:sp>
          <p:nvSpPr>
            <p:cNvPr id="47116" name="Rectangle 12"/>
            <p:cNvSpPr>
              <a:spLocks noChangeArrowheads="1"/>
            </p:cNvSpPr>
            <p:nvPr/>
          </p:nvSpPr>
          <p:spPr bwMode="auto">
            <a:xfrm>
              <a:off x="0" y="2700"/>
              <a:ext cx="4290" cy="1140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Right"/>
              <a:lightRig rig="legacyFlat3" dir="t"/>
            </a:scene3d>
            <a:sp3d extrusionH="12673000" prstMaterial="legacyMatte">
              <a:bevelT w="13500" h="13500" prst="angle"/>
              <a:bevelB w="13500" h="13500" prst="angle"/>
              <a:extrusionClr>
                <a:srgbClr val="33CCCC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r>
                <a:rPr lang="zh-CN" altLang="en-US" sz="2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ea typeface="宋体" pitchFamily="2" charset="-122"/>
                </a:rPr>
                <a:t>学会统筹思考问题</a:t>
              </a:r>
            </a:p>
          </p:txBody>
        </p:sp>
        <p:sp>
          <p:nvSpPr>
            <p:cNvPr id="47117" name="Oval 13"/>
            <p:cNvSpPr>
              <a:spLocks noChangeArrowheads="1"/>
            </p:cNvSpPr>
            <p:nvPr/>
          </p:nvSpPr>
          <p:spPr bwMode="auto">
            <a:xfrm>
              <a:off x="5200" y="1803"/>
              <a:ext cx="2890" cy="2890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80000"/>
                </a:lnSpc>
              </a:pPr>
              <a:r>
                <a:rPr lang="zh-CN" alt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宋体" pitchFamily="2" charset="-122"/>
                </a:rPr>
                <a:t>圈员感想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zh-CN" alt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宋体" pitchFamily="2" charset="-122"/>
                </a:rPr>
                <a:t>和体会</a:t>
              </a:r>
              <a:endParaRPr lang="zh-CN" alt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GulimChe" pitchFamily="49" charset="-127"/>
              </a:endParaRPr>
            </a:p>
          </p:txBody>
        </p:sp>
      </p:grp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609600" y="5791200"/>
            <a:ext cx="887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0066"/>
                </a:solidFill>
                <a:latin typeface="Arial" pitchFamily="34" charset="0"/>
                <a:ea typeface="华文新魏" pitchFamily="2" charset="-122"/>
              </a:rPr>
              <a:t>集体的智慧是力量无穷的，挑战、搏击、执着、快乐，加油！</a:t>
            </a:r>
            <a:endParaRPr lang="zh-CN" altLang="en-US" sz="2400" dirty="0">
              <a:solidFill>
                <a:srgbClr val="FF0066"/>
              </a:solidFill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心身科修改，4色心，有字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7238" y="1600200"/>
            <a:ext cx="3436937" cy="4525963"/>
          </a:xfrm>
          <a:noFill/>
          <a:ln/>
        </p:spPr>
      </p:pic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813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92588" y="2362200"/>
            <a:ext cx="5319712" cy="1143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心身科修改，4色心，有字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0" y="2057400"/>
            <a:ext cx="3438525" cy="4525963"/>
          </a:xfrm>
          <a:noFill/>
          <a:ln/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1000100" y="285728"/>
            <a:ext cx="7772400" cy="1143000"/>
          </a:xfrm>
        </p:spPr>
        <p:txBody>
          <a:bodyPr/>
          <a:lstStyle/>
          <a:p>
            <a:r>
              <a:rPr lang="zh-CN" altLang="en-US" sz="4000" dirty="0">
                <a:ea typeface="黑体" pitchFamily="49" charset="-122"/>
              </a:rPr>
              <a:t>圈徽的意义</a:t>
            </a: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flipH="1" flipV="1">
            <a:off x="4876800" y="2438400"/>
            <a:ext cx="1676400" cy="457200"/>
          </a:xfrm>
          <a:prstGeom prst="line">
            <a:avLst/>
          </a:prstGeom>
          <a:noFill/>
          <a:ln w="9525" cap="rnd">
            <a:solidFill>
              <a:srgbClr val="00008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214678" y="1500174"/>
            <a:ext cx="1600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00CC00"/>
                </a:solidFill>
                <a:latin typeface="Arial" pitchFamily="34" charset="0"/>
              </a:rPr>
              <a:t>绿色外圈代表我们科室是一个健康、和谐、团结、协作的整体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 flipV="1">
            <a:off x="2819400" y="3048000"/>
            <a:ext cx="4495800" cy="762000"/>
          </a:xfrm>
          <a:prstGeom prst="line">
            <a:avLst/>
          </a:prstGeom>
          <a:noFill/>
          <a:ln w="9525" cap="rnd">
            <a:solidFill>
              <a:srgbClr val="9933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714348" y="1714488"/>
            <a:ext cx="1981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accent2"/>
                </a:solidFill>
                <a:latin typeface="Gungsuh" pitchFamily="18" charset="-127"/>
                <a:ea typeface="Gungsuh" pitchFamily="18" charset="-127"/>
              </a:rPr>
              <a:t>四颗大小不同的心，分别表示爱心、责任心、耐心、细心，也代表了白衣天使的翅膀，更寓意着护理品质的不断提升</a:t>
            </a: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H="1">
            <a:off x="5181600" y="4495800"/>
            <a:ext cx="1981200" cy="533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3428992" y="4643446"/>
            <a:ext cx="1828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代表医护人员用温柔的双手托起病人的明天</a:t>
            </a: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flipH="1">
            <a:off x="2895600" y="4038600"/>
            <a:ext cx="4114800" cy="533400"/>
          </a:xfrm>
          <a:prstGeom prst="line">
            <a:avLst/>
          </a:prstGeom>
          <a:noFill/>
          <a:ln w="9525" cap="rnd">
            <a:solidFill>
              <a:srgbClr val="80008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1600200" y="4267200"/>
            <a:ext cx="1371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Arial" pitchFamily="34" charset="0"/>
              </a:rPr>
              <a:t>代表着医务工作者的人道与同情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35062"/>
          </a:xfrm>
        </p:spPr>
        <p:txBody>
          <a:bodyPr/>
          <a:lstStyle/>
          <a:p>
            <a:pPr eaLnBrk="1" hangingPunct="1"/>
            <a:r>
              <a:rPr lang="zh-CN" altLang="en-US" sz="3600">
                <a:ea typeface="黑体" pitchFamily="49" charset="-122"/>
              </a:rPr>
              <a:t>心生圈的组成</a:t>
            </a:r>
          </a:p>
        </p:txBody>
      </p:sp>
      <p:graphicFrame>
        <p:nvGraphicFramePr>
          <p:cNvPr id="10243" name="Group 3"/>
          <p:cNvGraphicFramePr>
            <a:graphicFrameLocks noGrp="1"/>
          </p:cNvGraphicFramePr>
          <p:nvPr/>
        </p:nvGraphicFramePr>
        <p:xfrm>
          <a:off x="381000" y="1371600"/>
          <a:ext cx="8534400" cy="521970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036763"/>
                <a:gridCol w="2166937"/>
                <a:gridCol w="2163763"/>
                <a:gridCol w="2166937"/>
              </a:tblGrid>
              <a:tr h="563563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圈名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9900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心生圈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9900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圈长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9900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王芳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9900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辅导员</a:t>
                      </a:r>
                    </a:p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9900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涂献珠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9900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圈成立时间</a:t>
                      </a:r>
                    </a:p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9900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2014-01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9900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7913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圈成员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9900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吴晓优 周颖颖 项海霞 陈曼 谢如意 王晓艳 王玲 胡晓红 李玉萍 周雪绸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9900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所属单位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9900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温州市第七人民医院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9900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933450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圈会议地点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9900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病区心理治疗室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9900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活动时间</a:t>
                      </a:r>
                    </a:p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9900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2014.01.05</a:t>
                      </a:r>
                    </a:p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～</a:t>
                      </a: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06.30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9900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4225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开会频率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9900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每</a:t>
                      </a: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3</a:t>
                      </a: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周一次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9900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平均会议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9900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1</a:t>
                      </a: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小时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9900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会议次数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9900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9</a:t>
                      </a: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次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9900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出席率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9900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95%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9900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35062"/>
          </a:xfrm>
        </p:spPr>
        <p:txBody>
          <a:bodyPr/>
          <a:lstStyle/>
          <a:p>
            <a:pPr eaLnBrk="1" hangingPunct="1"/>
            <a:r>
              <a:rPr lang="zh-CN" altLang="en-US" sz="3600" dirty="0">
                <a:ea typeface="黑体" pitchFamily="49" charset="-122"/>
              </a:rPr>
              <a:t>活动步骤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1000" y="1295400"/>
            <a:ext cx="8686800" cy="5162550"/>
            <a:chOff x="0" y="0"/>
            <a:chExt cx="4416" cy="2814"/>
          </a:xfrm>
        </p:grpSpPr>
        <p:sp>
          <p:nvSpPr>
            <p:cNvPr id="17413" name="直线 44"/>
            <p:cNvSpPr>
              <a:spLocks noChangeShapeType="1"/>
            </p:cNvSpPr>
            <p:nvPr/>
          </p:nvSpPr>
          <p:spPr bwMode="auto">
            <a:xfrm flipV="1">
              <a:off x="3888" y="1248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0" y="0"/>
              <a:ext cx="4416" cy="2814"/>
              <a:chOff x="0" y="0"/>
              <a:chExt cx="4416" cy="2814"/>
            </a:xfrm>
          </p:grpSpPr>
          <p:sp>
            <p:nvSpPr>
              <p:cNvPr id="17415" name="直线 43"/>
              <p:cNvSpPr>
                <a:spLocks noChangeShapeType="1"/>
              </p:cNvSpPr>
              <p:nvPr/>
            </p:nvSpPr>
            <p:spPr bwMode="auto">
              <a:xfrm>
                <a:off x="3696" y="216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4416" cy="2814"/>
                <a:chOff x="0" y="0"/>
                <a:chExt cx="4416" cy="2814"/>
              </a:xfrm>
            </p:grpSpPr>
            <p:sp>
              <p:nvSpPr>
                <p:cNvPr id="17417" name="直线 21"/>
                <p:cNvSpPr>
                  <a:spLocks noChangeShapeType="1"/>
                </p:cNvSpPr>
                <p:nvPr/>
              </p:nvSpPr>
              <p:spPr bwMode="auto">
                <a:xfrm>
                  <a:off x="0" y="48"/>
                  <a:ext cx="816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7418" name="文本框 4"/>
                <p:cNvSpPr txBox="1">
                  <a:spLocks noChangeArrowheads="1"/>
                </p:cNvSpPr>
                <p:nvPr/>
              </p:nvSpPr>
              <p:spPr bwMode="auto">
                <a:xfrm>
                  <a:off x="288" y="673"/>
                  <a:ext cx="1104" cy="255"/>
                </a:xfrm>
                <a:prstGeom prst="rect">
                  <a:avLst/>
                </a:prstGeom>
                <a:solidFill>
                  <a:srgbClr val="5CD0BA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 sz="2400" b="1">
                      <a:latin typeface="Broadway BT"/>
                      <a:ea typeface="宋体" pitchFamily="2" charset="-122"/>
                    </a:rPr>
                    <a:t>计划  </a:t>
                  </a:r>
                  <a:r>
                    <a:rPr lang="en-US" sz="2400" b="1">
                      <a:latin typeface="Broadway BT"/>
                      <a:ea typeface="PMingLiU" pitchFamily="18" charset="-120"/>
                    </a:rPr>
                    <a:t>Plan</a:t>
                  </a:r>
                </a:p>
              </p:txBody>
            </p:sp>
            <p:sp>
              <p:nvSpPr>
                <p:cNvPr id="17419" name="文本框 5"/>
                <p:cNvSpPr txBox="1">
                  <a:spLocks noChangeArrowheads="1"/>
                </p:cNvSpPr>
                <p:nvPr/>
              </p:nvSpPr>
              <p:spPr bwMode="auto">
                <a:xfrm>
                  <a:off x="288" y="1728"/>
                  <a:ext cx="1104" cy="254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 sz="2400" b="1">
                      <a:latin typeface="Broadway BT"/>
                      <a:ea typeface="宋体" pitchFamily="2" charset="-122"/>
                    </a:rPr>
                    <a:t>实施  </a:t>
                  </a:r>
                  <a:r>
                    <a:rPr lang="en-US" sz="2400" b="1">
                      <a:latin typeface="Broadway BT"/>
                      <a:ea typeface="PMingLiU" pitchFamily="18" charset="-120"/>
                    </a:rPr>
                    <a:t>Do</a:t>
                  </a:r>
                </a:p>
              </p:txBody>
            </p:sp>
            <p:sp>
              <p:nvSpPr>
                <p:cNvPr id="17420" name="文本框 6"/>
                <p:cNvSpPr txBox="1">
                  <a:spLocks noChangeArrowheads="1"/>
                </p:cNvSpPr>
                <p:nvPr/>
              </p:nvSpPr>
              <p:spPr bwMode="auto">
                <a:xfrm>
                  <a:off x="288" y="2063"/>
                  <a:ext cx="1104" cy="254"/>
                </a:xfrm>
                <a:prstGeom prst="rect">
                  <a:avLst/>
                </a:prstGeom>
                <a:solidFill>
                  <a:srgbClr val="F7BBA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 sz="2400" b="1">
                      <a:latin typeface="Broadway BT"/>
                      <a:ea typeface="宋体" pitchFamily="2" charset="-122"/>
                    </a:rPr>
                    <a:t>确认  </a:t>
                  </a:r>
                  <a:r>
                    <a:rPr lang="en-US" sz="2400" b="1">
                      <a:latin typeface="Broadway BT"/>
                      <a:ea typeface="PMingLiU" pitchFamily="18" charset="-120"/>
                    </a:rPr>
                    <a:t>Check</a:t>
                  </a:r>
                </a:p>
              </p:txBody>
            </p:sp>
            <p:sp>
              <p:nvSpPr>
                <p:cNvPr id="17421" name="文本框 7"/>
                <p:cNvSpPr txBox="1">
                  <a:spLocks noChangeArrowheads="1"/>
                </p:cNvSpPr>
                <p:nvPr/>
              </p:nvSpPr>
              <p:spPr bwMode="auto">
                <a:xfrm>
                  <a:off x="288" y="2401"/>
                  <a:ext cx="1104" cy="254"/>
                </a:xfrm>
                <a:prstGeom prst="rect">
                  <a:avLst/>
                </a:prstGeom>
                <a:solidFill>
                  <a:srgbClr val="5E99CE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 sz="2400" b="1">
                      <a:latin typeface="Broadway BT"/>
                      <a:ea typeface="宋体" pitchFamily="2" charset="-122"/>
                    </a:rPr>
                    <a:t>处置  </a:t>
                  </a:r>
                  <a:r>
                    <a:rPr lang="en-US" sz="2400" b="1">
                      <a:latin typeface="Broadway BT"/>
                      <a:ea typeface="PMingLiU" pitchFamily="18" charset="-120"/>
                    </a:rPr>
                    <a:t>Action</a:t>
                  </a:r>
                </a:p>
              </p:txBody>
            </p:sp>
            <p:sp>
              <p:nvSpPr>
                <p:cNvPr id="17422" name="文本框 8"/>
                <p:cNvSpPr txBox="1">
                  <a:spLocks noChangeArrowheads="1"/>
                </p:cNvSpPr>
                <p:nvPr/>
              </p:nvSpPr>
              <p:spPr bwMode="auto">
                <a:xfrm>
                  <a:off x="2304" y="0"/>
                  <a:ext cx="1392" cy="222"/>
                </a:xfrm>
                <a:prstGeom prst="rect">
                  <a:avLst/>
                </a:prstGeom>
                <a:solidFill>
                  <a:srgbClr val="5CD0BA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b="1">
                      <a:latin typeface="Broadway BT"/>
                      <a:ea typeface="PMingLiU" pitchFamily="18" charset="-120"/>
                    </a:rPr>
                    <a:t>1.</a:t>
                  </a:r>
                  <a:r>
                    <a:rPr lang="en-US" sz="2000" b="1">
                      <a:latin typeface="Broadway BT"/>
                      <a:ea typeface="宋体" pitchFamily="2" charset="-122"/>
                    </a:rPr>
                    <a:t> </a:t>
                  </a:r>
                  <a:r>
                    <a:rPr lang="zh-CN" altLang="en-US" sz="2000" b="1">
                      <a:latin typeface="Broadway BT"/>
                      <a:ea typeface="宋体" pitchFamily="2" charset="-122"/>
                    </a:rPr>
                    <a:t>主题选定</a:t>
                  </a:r>
                  <a:endParaRPr lang="zh-TW" altLang="en-US" sz="2000" b="1">
                    <a:latin typeface="Broadway BT"/>
                    <a:ea typeface="PMingLiU" pitchFamily="18" charset="-120"/>
                  </a:endParaRPr>
                </a:p>
              </p:txBody>
            </p:sp>
            <p:sp>
              <p:nvSpPr>
                <p:cNvPr id="17423" name="文本框 9"/>
                <p:cNvSpPr txBox="1">
                  <a:spLocks noChangeArrowheads="1"/>
                </p:cNvSpPr>
                <p:nvPr/>
              </p:nvSpPr>
              <p:spPr bwMode="auto">
                <a:xfrm>
                  <a:off x="2304" y="288"/>
                  <a:ext cx="1392" cy="222"/>
                </a:xfrm>
                <a:prstGeom prst="rect">
                  <a:avLst/>
                </a:prstGeom>
                <a:solidFill>
                  <a:srgbClr val="5CD0BA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b="1">
                      <a:latin typeface="Broadway BT"/>
                      <a:ea typeface="PMingLiU" pitchFamily="18" charset="-120"/>
                    </a:rPr>
                    <a:t>2.</a:t>
                  </a:r>
                  <a:r>
                    <a:rPr lang="en-US" sz="2000" b="1">
                      <a:latin typeface="Broadway BT"/>
                      <a:ea typeface="宋体" pitchFamily="2" charset="-122"/>
                    </a:rPr>
                    <a:t> </a:t>
                  </a:r>
                  <a:r>
                    <a:rPr lang="zh-CN" altLang="en-US" sz="2000" b="1">
                      <a:latin typeface="Broadway BT"/>
                      <a:ea typeface="宋体" pitchFamily="2" charset="-122"/>
                    </a:rPr>
                    <a:t>活动计划制定</a:t>
                  </a:r>
                  <a:endParaRPr lang="zh-TW" altLang="en-US" sz="2000" b="1">
                    <a:latin typeface="Broadway BT"/>
                    <a:ea typeface="PMingLiU" pitchFamily="18" charset="-120"/>
                  </a:endParaRPr>
                </a:p>
              </p:txBody>
            </p:sp>
            <p:sp>
              <p:nvSpPr>
                <p:cNvPr id="17424" name="文本框 10"/>
                <p:cNvSpPr txBox="1">
                  <a:spLocks noChangeArrowheads="1"/>
                </p:cNvSpPr>
                <p:nvPr/>
              </p:nvSpPr>
              <p:spPr bwMode="auto">
                <a:xfrm>
                  <a:off x="2304" y="576"/>
                  <a:ext cx="1392" cy="222"/>
                </a:xfrm>
                <a:prstGeom prst="rect">
                  <a:avLst/>
                </a:prstGeom>
                <a:solidFill>
                  <a:srgbClr val="5CD0BA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b="1">
                      <a:latin typeface="Broadway BT"/>
                      <a:ea typeface="PMingLiU" pitchFamily="18" charset="-120"/>
                    </a:rPr>
                    <a:t>3. </a:t>
                  </a:r>
                  <a:r>
                    <a:rPr lang="zh-CN" altLang="en-US" sz="2000" b="1">
                      <a:latin typeface="Broadway BT"/>
                      <a:ea typeface="宋体" pitchFamily="2" charset="-122"/>
                    </a:rPr>
                    <a:t>现状分析</a:t>
                  </a:r>
                  <a:endParaRPr lang="zh-TW" altLang="en-US" sz="2000" b="1">
                    <a:latin typeface="Broadway BT"/>
                    <a:ea typeface="PMingLiU" pitchFamily="18" charset="-120"/>
                  </a:endParaRPr>
                </a:p>
              </p:txBody>
            </p:sp>
            <p:sp>
              <p:nvSpPr>
                <p:cNvPr id="17425" name="文本框 11"/>
                <p:cNvSpPr txBox="1">
                  <a:spLocks noChangeArrowheads="1"/>
                </p:cNvSpPr>
                <p:nvPr/>
              </p:nvSpPr>
              <p:spPr bwMode="auto">
                <a:xfrm>
                  <a:off x="2304" y="864"/>
                  <a:ext cx="1392" cy="221"/>
                </a:xfrm>
                <a:prstGeom prst="rect">
                  <a:avLst/>
                </a:prstGeom>
                <a:solidFill>
                  <a:srgbClr val="5CD0BA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b="1">
                      <a:latin typeface="Broadway BT"/>
                      <a:ea typeface="PMingLiU" pitchFamily="18" charset="-120"/>
                    </a:rPr>
                    <a:t>4. </a:t>
                  </a:r>
                  <a:r>
                    <a:rPr lang="zh-CN" altLang="en-US" sz="2000" b="1">
                      <a:latin typeface="Broadway BT"/>
                      <a:ea typeface="宋体" pitchFamily="2" charset="-122"/>
                    </a:rPr>
                    <a:t>目标设定</a:t>
                  </a:r>
                  <a:endParaRPr lang="zh-TW" altLang="en-US" sz="2000" b="1">
                    <a:latin typeface="Broadway BT"/>
                    <a:ea typeface="PMingLiU" pitchFamily="18" charset="-120"/>
                  </a:endParaRPr>
                </a:p>
              </p:txBody>
            </p:sp>
            <p:sp>
              <p:nvSpPr>
                <p:cNvPr id="17426" name="文本框 12"/>
                <p:cNvSpPr txBox="1">
                  <a:spLocks noChangeArrowheads="1"/>
                </p:cNvSpPr>
                <p:nvPr/>
              </p:nvSpPr>
              <p:spPr bwMode="auto">
                <a:xfrm>
                  <a:off x="2304" y="1151"/>
                  <a:ext cx="1392" cy="221"/>
                </a:xfrm>
                <a:prstGeom prst="rect">
                  <a:avLst/>
                </a:prstGeom>
                <a:solidFill>
                  <a:srgbClr val="5CD0BA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b="1">
                      <a:latin typeface="Broadway BT"/>
                      <a:ea typeface="PMingLiU" pitchFamily="18" charset="-120"/>
                    </a:rPr>
                    <a:t>5. </a:t>
                  </a:r>
                  <a:r>
                    <a:rPr lang="zh-TW" altLang="en-US" sz="2000" b="1">
                      <a:latin typeface="Broadway BT"/>
                      <a:ea typeface="PMingLiU" pitchFamily="18" charset="-120"/>
                    </a:rPr>
                    <a:t>解析</a:t>
                  </a:r>
                </a:p>
              </p:txBody>
            </p:sp>
            <p:sp>
              <p:nvSpPr>
                <p:cNvPr id="17427" name="文本框 13"/>
                <p:cNvSpPr txBox="1">
                  <a:spLocks noChangeArrowheads="1"/>
                </p:cNvSpPr>
                <p:nvPr/>
              </p:nvSpPr>
              <p:spPr bwMode="auto">
                <a:xfrm>
                  <a:off x="2304" y="1440"/>
                  <a:ext cx="1392" cy="221"/>
                </a:xfrm>
                <a:prstGeom prst="rect">
                  <a:avLst/>
                </a:prstGeom>
                <a:solidFill>
                  <a:srgbClr val="5CD0BA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b="1">
                      <a:latin typeface="Broadway BT"/>
                      <a:ea typeface="PMingLiU" pitchFamily="18" charset="-120"/>
                    </a:rPr>
                    <a:t>6. </a:t>
                  </a:r>
                  <a:r>
                    <a:rPr lang="zh-CN" altLang="en-US" sz="2000" b="1">
                      <a:latin typeface="Broadway BT"/>
                      <a:ea typeface="宋体" pitchFamily="2" charset="-122"/>
                    </a:rPr>
                    <a:t>对策拟定</a:t>
                  </a:r>
                  <a:endParaRPr lang="zh-TW" altLang="en-US" sz="2000" b="1">
                    <a:latin typeface="Broadway BT"/>
                    <a:ea typeface="PMingLiU" pitchFamily="18" charset="-120"/>
                  </a:endParaRPr>
                </a:p>
              </p:txBody>
            </p:sp>
            <p:sp>
              <p:nvSpPr>
                <p:cNvPr id="17428" name="文本框 14"/>
                <p:cNvSpPr txBox="1">
                  <a:spLocks noChangeArrowheads="1"/>
                </p:cNvSpPr>
                <p:nvPr/>
              </p:nvSpPr>
              <p:spPr bwMode="auto">
                <a:xfrm>
                  <a:off x="2304" y="1728"/>
                  <a:ext cx="1392" cy="222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b="1">
                      <a:latin typeface="Broadway BT"/>
                      <a:ea typeface="PMingLiU" pitchFamily="18" charset="-120"/>
                    </a:rPr>
                    <a:t>7</a:t>
                  </a:r>
                  <a:r>
                    <a:rPr lang="en-US" sz="2000" b="1">
                      <a:latin typeface="Broadway BT"/>
                      <a:ea typeface="宋体" pitchFamily="2" charset="-122"/>
                    </a:rPr>
                    <a:t>. </a:t>
                  </a:r>
                  <a:r>
                    <a:rPr lang="zh-CN" altLang="en-US" sz="2000" b="1">
                      <a:latin typeface="Broadway BT"/>
                      <a:ea typeface="宋体" pitchFamily="2" charset="-122"/>
                    </a:rPr>
                    <a:t>对策实施检讨</a:t>
                  </a:r>
                  <a:endParaRPr lang="zh-TW" altLang="en-US" sz="2000" b="1">
                    <a:latin typeface="Broadway BT"/>
                    <a:ea typeface="PMingLiU" pitchFamily="18" charset="-120"/>
                  </a:endParaRPr>
                </a:p>
              </p:txBody>
            </p:sp>
            <p:sp>
              <p:nvSpPr>
                <p:cNvPr id="17429" name="文本框 15"/>
                <p:cNvSpPr txBox="1">
                  <a:spLocks noChangeArrowheads="1"/>
                </p:cNvSpPr>
                <p:nvPr/>
              </p:nvSpPr>
              <p:spPr bwMode="auto">
                <a:xfrm>
                  <a:off x="2304" y="2017"/>
                  <a:ext cx="1392" cy="222"/>
                </a:xfrm>
                <a:prstGeom prst="rect">
                  <a:avLst/>
                </a:prstGeom>
                <a:solidFill>
                  <a:srgbClr val="F7BBA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b="1">
                      <a:latin typeface="Broadway BT"/>
                      <a:ea typeface="PMingLiU" pitchFamily="18" charset="-120"/>
                    </a:rPr>
                    <a:t>8. </a:t>
                  </a:r>
                  <a:r>
                    <a:rPr lang="zh-CN" altLang="en-US" sz="2000" b="1">
                      <a:latin typeface="Broadway BT"/>
                      <a:ea typeface="宋体" pitchFamily="2" charset="-122"/>
                    </a:rPr>
                    <a:t>效果确认</a:t>
                  </a:r>
                  <a:endParaRPr lang="zh-TW" altLang="en-US" sz="2000" b="1">
                    <a:latin typeface="Broadway BT"/>
                    <a:ea typeface="PMingLiU" pitchFamily="18" charset="-120"/>
                  </a:endParaRPr>
                </a:p>
              </p:txBody>
            </p:sp>
            <p:sp>
              <p:nvSpPr>
                <p:cNvPr id="17430" name="文本框 16"/>
                <p:cNvSpPr txBox="1">
                  <a:spLocks noChangeArrowheads="1"/>
                </p:cNvSpPr>
                <p:nvPr/>
              </p:nvSpPr>
              <p:spPr bwMode="auto">
                <a:xfrm>
                  <a:off x="2304" y="2304"/>
                  <a:ext cx="1392" cy="222"/>
                </a:xfrm>
                <a:prstGeom prst="rect">
                  <a:avLst/>
                </a:prstGeom>
                <a:solidFill>
                  <a:srgbClr val="5E99CE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b="1">
                      <a:latin typeface="Broadway BT"/>
                      <a:ea typeface="PMingLiU" pitchFamily="18" charset="-120"/>
                    </a:rPr>
                    <a:t>9. </a:t>
                  </a:r>
                  <a:r>
                    <a:rPr lang="zh-CN" altLang="en-US" sz="2000" b="1">
                      <a:latin typeface="Broadway BT"/>
                      <a:ea typeface="宋体" pitchFamily="2" charset="-122"/>
                    </a:rPr>
                    <a:t>标准化</a:t>
                  </a:r>
                  <a:endParaRPr lang="zh-TW" altLang="en-US" sz="2000" b="1">
                    <a:latin typeface="Broadway BT"/>
                    <a:ea typeface="PMingLiU" pitchFamily="18" charset="-120"/>
                  </a:endParaRPr>
                </a:p>
              </p:txBody>
            </p:sp>
            <p:sp>
              <p:nvSpPr>
                <p:cNvPr id="17431" name="文本框 17"/>
                <p:cNvSpPr txBox="1">
                  <a:spLocks noChangeArrowheads="1"/>
                </p:cNvSpPr>
                <p:nvPr/>
              </p:nvSpPr>
              <p:spPr bwMode="auto">
                <a:xfrm>
                  <a:off x="2304" y="2592"/>
                  <a:ext cx="1392" cy="222"/>
                </a:xfrm>
                <a:prstGeom prst="rect">
                  <a:avLst/>
                </a:prstGeom>
                <a:solidFill>
                  <a:srgbClr val="5E99CE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b="1">
                      <a:latin typeface="Broadway BT"/>
                      <a:ea typeface="PMingLiU" pitchFamily="18" charset="-120"/>
                    </a:rPr>
                    <a:t>10. </a:t>
                  </a:r>
                  <a:r>
                    <a:rPr lang="zh-CN" altLang="en-US" sz="2000" b="1">
                      <a:latin typeface="Broadway BT"/>
                      <a:ea typeface="宋体" pitchFamily="2" charset="-122"/>
                    </a:rPr>
                    <a:t>检讨与改进</a:t>
                  </a:r>
                  <a:endParaRPr lang="zh-TW" altLang="en-US" sz="2000" b="1">
                    <a:latin typeface="Broadway BT"/>
                    <a:ea typeface="PMingLiU" pitchFamily="18" charset="-120"/>
                  </a:endParaRPr>
                </a:p>
              </p:txBody>
            </p:sp>
            <p:sp>
              <p:nvSpPr>
                <p:cNvPr id="17432" name="直线 18"/>
                <p:cNvSpPr>
                  <a:spLocks noChangeShapeType="1"/>
                </p:cNvSpPr>
                <p:nvPr/>
              </p:nvSpPr>
              <p:spPr bwMode="auto">
                <a:xfrm>
                  <a:off x="816" y="2688"/>
                  <a:ext cx="0" cy="9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7433" name="直线 19"/>
                <p:cNvSpPr>
                  <a:spLocks noChangeShapeType="1"/>
                </p:cNvSpPr>
                <p:nvPr/>
              </p:nvSpPr>
              <p:spPr bwMode="auto">
                <a:xfrm flipH="1">
                  <a:off x="0" y="2784"/>
                  <a:ext cx="81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7434" name="直线 20"/>
                <p:cNvSpPr>
                  <a:spLocks noChangeShapeType="1"/>
                </p:cNvSpPr>
                <p:nvPr/>
              </p:nvSpPr>
              <p:spPr bwMode="auto">
                <a:xfrm flipV="1">
                  <a:off x="0" y="48"/>
                  <a:ext cx="0" cy="273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7435" name="直线 23"/>
                <p:cNvSpPr>
                  <a:spLocks noChangeShapeType="1"/>
                </p:cNvSpPr>
                <p:nvPr/>
              </p:nvSpPr>
              <p:spPr bwMode="auto">
                <a:xfrm>
                  <a:off x="816" y="48"/>
                  <a:ext cx="0" cy="624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7436" name="直线 24"/>
                <p:cNvSpPr>
                  <a:spLocks noChangeShapeType="1"/>
                </p:cNvSpPr>
                <p:nvPr/>
              </p:nvSpPr>
              <p:spPr bwMode="auto">
                <a:xfrm>
                  <a:off x="816" y="960"/>
                  <a:ext cx="0" cy="76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7437" name="直线 25"/>
                <p:cNvSpPr>
                  <a:spLocks noChangeShapeType="1"/>
                </p:cNvSpPr>
                <p:nvPr/>
              </p:nvSpPr>
              <p:spPr bwMode="auto">
                <a:xfrm>
                  <a:off x="816" y="1968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7438" name="直线 26"/>
                <p:cNvSpPr>
                  <a:spLocks noChangeShapeType="1"/>
                </p:cNvSpPr>
                <p:nvPr/>
              </p:nvSpPr>
              <p:spPr bwMode="auto">
                <a:xfrm>
                  <a:off x="816" y="2304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7439" name="直线 27"/>
                <p:cNvSpPr>
                  <a:spLocks noChangeShapeType="1"/>
                </p:cNvSpPr>
                <p:nvPr/>
              </p:nvSpPr>
              <p:spPr bwMode="auto">
                <a:xfrm>
                  <a:off x="1392" y="816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7440" name="直线 28"/>
                <p:cNvSpPr>
                  <a:spLocks noChangeShapeType="1"/>
                </p:cNvSpPr>
                <p:nvPr/>
              </p:nvSpPr>
              <p:spPr bwMode="auto">
                <a:xfrm>
                  <a:off x="1392" y="1872"/>
                  <a:ext cx="91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7441" name="直线 29"/>
                <p:cNvSpPr>
                  <a:spLocks noChangeShapeType="1"/>
                </p:cNvSpPr>
                <p:nvPr/>
              </p:nvSpPr>
              <p:spPr bwMode="auto">
                <a:xfrm>
                  <a:off x="1392" y="2160"/>
                  <a:ext cx="91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7442" name="直线 30"/>
                <p:cNvSpPr>
                  <a:spLocks noChangeShapeType="1"/>
                </p:cNvSpPr>
                <p:nvPr/>
              </p:nvSpPr>
              <p:spPr bwMode="auto">
                <a:xfrm>
                  <a:off x="1392" y="2544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7443" name="直线 31"/>
                <p:cNvSpPr>
                  <a:spLocks noChangeShapeType="1"/>
                </p:cNvSpPr>
                <p:nvPr/>
              </p:nvSpPr>
              <p:spPr bwMode="auto">
                <a:xfrm flipV="1">
                  <a:off x="1776" y="144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7444" name="直线 32"/>
                <p:cNvSpPr>
                  <a:spLocks noChangeShapeType="1"/>
                </p:cNvSpPr>
                <p:nvPr/>
              </p:nvSpPr>
              <p:spPr bwMode="auto">
                <a:xfrm flipV="1">
                  <a:off x="1776" y="2448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7445" name="直线 33"/>
                <p:cNvSpPr>
                  <a:spLocks noChangeShapeType="1"/>
                </p:cNvSpPr>
                <p:nvPr/>
              </p:nvSpPr>
              <p:spPr bwMode="auto">
                <a:xfrm>
                  <a:off x="1776" y="2448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7446" name="直线 34"/>
                <p:cNvSpPr>
                  <a:spLocks noChangeShapeType="1"/>
                </p:cNvSpPr>
                <p:nvPr/>
              </p:nvSpPr>
              <p:spPr bwMode="auto">
                <a:xfrm>
                  <a:off x="1776" y="2688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7447" name="直线 35"/>
                <p:cNvSpPr>
                  <a:spLocks noChangeShapeType="1"/>
                </p:cNvSpPr>
                <p:nvPr/>
              </p:nvSpPr>
              <p:spPr bwMode="auto">
                <a:xfrm>
                  <a:off x="1776" y="144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7448" name="直线 36"/>
                <p:cNvSpPr>
                  <a:spLocks noChangeShapeType="1"/>
                </p:cNvSpPr>
                <p:nvPr/>
              </p:nvSpPr>
              <p:spPr bwMode="auto">
                <a:xfrm>
                  <a:off x="1776" y="432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7449" name="直线 37"/>
                <p:cNvSpPr>
                  <a:spLocks noChangeShapeType="1"/>
                </p:cNvSpPr>
                <p:nvPr/>
              </p:nvSpPr>
              <p:spPr bwMode="auto">
                <a:xfrm>
                  <a:off x="1776" y="720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7450" name="直线 38"/>
                <p:cNvSpPr>
                  <a:spLocks noChangeShapeType="1"/>
                </p:cNvSpPr>
                <p:nvPr/>
              </p:nvSpPr>
              <p:spPr bwMode="auto">
                <a:xfrm>
                  <a:off x="1776" y="1008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7451" name="直线 39"/>
                <p:cNvSpPr>
                  <a:spLocks noChangeShapeType="1"/>
                </p:cNvSpPr>
                <p:nvPr/>
              </p:nvSpPr>
              <p:spPr bwMode="auto">
                <a:xfrm>
                  <a:off x="1776" y="1296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7452" name="直线 40"/>
                <p:cNvSpPr>
                  <a:spLocks noChangeShapeType="1"/>
                </p:cNvSpPr>
                <p:nvPr/>
              </p:nvSpPr>
              <p:spPr bwMode="auto">
                <a:xfrm>
                  <a:off x="1776" y="1584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7453" name="直线 46"/>
                <p:cNvSpPr>
                  <a:spLocks noChangeShapeType="1"/>
                </p:cNvSpPr>
                <p:nvPr/>
              </p:nvSpPr>
              <p:spPr bwMode="auto">
                <a:xfrm flipH="1">
                  <a:off x="3696" y="124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7454" name="直线 47"/>
                <p:cNvSpPr>
                  <a:spLocks noChangeShapeType="1"/>
                </p:cNvSpPr>
                <p:nvPr/>
              </p:nvSpPr>
              <p:spPr bwMode="auto">
                <a:xfrm flipH="1">
                  <a:off x="3696" y="153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7455" name="直线 48"/>
                <p:cNvSpPr>
                  <a:spLocks noChangeShapeType="1"/>
                </p:cNvSpPr>
                <p:nvPr/>
              </p:nvSpPr>
              <p:spPr bwMode="auto">
                <a:xfrm flipH="1">
                  <a:off x="3696" y="187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7456" name="文本框 49"/>
                <p:cNvSpPr txBox="1">
                  <a:spLocks noChangeArrowheads="1"/>
                </p:cNvSpPr>
                <p:nvPr/>
              </p:nvSpPr>
              <p:spPr bwMode="auto">
                <a:xfrm>
                  <a:off x="3917" y="1101"/>
                  <a:ext cx="254" cy="118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anchor="ctr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b="1">
                      <a:latin typeface="Broadway BT"/>
                      <a:ea typeface="PMingLiU" pitchFamily="18" charset="-120"/>
                    </a:rPr>
                    <a:t>(</a:t>
                  </a:r>
                  <a:r>
                    <a:rPr lang="zh-CN" altLang="en-US" sz="2000" b="1">
                      <a:latin typeface="Broadway BT"/>
                      <a:ea typeface="宋体" pitchFamily="2" charset="-122"/>
                    </a:rPr>
                    <a:t>无</a:t>
                  </a:r>
                  <a:r>
                    <a:rPr lang="zh-TW" altLang="en-US" sz="2000" b="1">
                      <a:latin typeface="Broadway BT"/>
                      <a:ea typeface="PMingLiU" pitchFamily="18" charset="-120"/>
                    </a:rPr>
                    <a:t>效果</a:t>
                  </a:r>
                  <a:r>
                    <a:rPr lang="en-US" sz="2000" b="1">
                      <a:latin typeface="Broadway BT"/>
                      <a:ea typeface="PMingLiU" pitchFamily="18" charset="-120"/>
                    </a:rPr>
                    <a:t>)</a:t>
                  </a:r>
                </a:p>
              </p:txBody>
            </p:sp>
            <p:sp>
              <p:nvSpPr>
                <p:cNvPr id="17457" name="文本框 50"/>
                <p:cNvSpPr txBox="1">
                  <a:spLocks noChangeArrowheads="1"/>
                </p:cNvSpPr>
                <p:nvPr/>
              </p:nvSpPr>
              <p:spPr bwMode="auto">
                <a:xfrm>
                  <a:off x="3696" y="2428"/>
                  <a:ext cx="720" cy="22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TW" altLang="en-US" sz="2000" b="1">
                      <a:latin typeface="Broadway BT"/>
                      <a:ea typeface="PMingLiU" pitchFamily="18" charset="-120"/>
                    </a:rPr>
                    <a:t>有效果</a:t>
                  </a:r>
                </a:p>
              </p:txBody>
            </p:sp>
          </p:grp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8662" y="357166"/>
            <a:ext cx="7715250" cy="1084262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主题选定</a:t>
            </a:r>
          </a:p>
        </p:txBody>
      </p:sp>
      <p:sp>
        <p:nvSpPr>
          <p:cNvPr id="119811" name="Rectangle 40"/>
          <p:cNvSpPr>
            <a:spLocks noChangeArrowheads="1"/>
          </p:cNvSpPr>
          <p:nvPr/>
        </p:nvSpPr>
        <p:spPr bwMode="auto">
          <a:xfrm>
            <a:off x="-42863" y="1149350"/>
            <a:ext cx="587376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kumimoji="0" lang="zh-CN" altLang="en-US" sz="1800"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8572500" y="3284538"/>
            <a:ext cx="571500" cy="396875"/>
            <a:chOff x="2430" y="372"/>
            <a:chExt cx="12000" cy="8424"/>
          </a:xfrm>
        </p:grpSpPr>
        <p:sp>
          <p:nvSpPr>
            <p:cNvPr id="119813" name="AutoShape 8"/>
            <p:cNvSpPr>
              <a:spLocks noChangeAspect="1" noChangeArrowheads="1" noTextEdit="1"/>
            </p:cNvSpPr>
            <p:nvPr/>
          </p:nvSpPr>
          <p:spPr bwMode="auto">
            <a:xfrm>
              <a:off x="2430" y="372"/>
              <a:ext cx="12000" cy="8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9687" name="AutoShape 7"/>
            <p:cNvSpPr>
              <a:spLocks noChangeArrowheads="1"/>
            </p:cNvSpPr>
            <p:nvPr/>
          </p:nvSpPr>
          <p:spPr bwMode="auto">
            <a:xfrm>
              <a:off x="4830" y="2495"/>
              <a:ext cx="4800" cy="4212"/>
            </a:xfrm>
            <a:prstGeom prst="star5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zh-CN" altLang="en-US" sz="1800"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119815" name="Line 477"/>
          <p:cNvSpPr>
            <a:spLocks noChangeShapeType="1"/>
          </p:cNvSpPr>
          <p:nvPr/>
        </p:nvSpPr>
        <p:spPr bwMode="auto">
          <a:xfrm>
            <a:off x="5106988" y="46720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19909" name="Group 101"/>
          <p:cNvGraphicFramePr>
            <a:graphicFrameLocks noGrp="1"/>
          </p:cNvGraphicFramePr>
          <p:nvPr/>
        </p:nvGraphicFramePr>
        <p:xfrm>
          <a:off x="214282" y="1857364"/>
          <a:ext cx="8750330" cy="4697486"/>
        </p:xfrm>
        <a:graphic>
          <a:graphicData uri="http://schemas.openxmlformats.org/drawingml/2006/table">
            <a:tbl>
              <a:tblPr/>
              <a:tblGrid>
                <a:gridCol w="1720029"/>
                <a:gridCol w="1212556"/>
                <a:gridCol w="1174307"/>
                <a:gridCol w="860323"/>
                <a:gridCol w="692438"/>
                <a:gridCol w="689277"/>
                <a:gridCol w="692438"/>
                <a:gridCol w="654496"/>
                <a:gridCol w="602326"/>
                <a:gridCol w="452140"/>
              </a:tblGrid>
              <a:tr h="533382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pitchFamily="34" charset="0"/>
                        </a:rPr>
                        <a:t>主题评价题目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上级政策</a:t>
                      </a:r>
                      <a:endParaRPr kumimoji="1" lang="zh-CN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可行性</a:t>
                      </a:r>
                      <a:endParaRPr kumimoji="1" lang="zh-CN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迫切性</a:t>
                      </a:r>
                      <a:endParaRPr kumimoji="1" lang="zh-CN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圈能力</a:t>
                      </a:r>
                      <a:endParaRPr kumimoji="1" lang="zh-CN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总分</a:t>
                      </a:r>
                      <a:endParaRPr kumimoji="1" lang="zh-CN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顺序</a:t>
                      </a:r>
                      <a:endParaRPr kumimoji="1" lang="zh-CN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选定</a:t>
                      </a:r>
                      <a:endParaRPr kumimoji="1" lang="zh-CN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6206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pitchFamily="34" charset="0"/>
                        </a:rPr>
                        <a:t>1</a:t>
                      </a: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pitchFamily="34" charset="0"/>
                        </a:rPr>
                        <a:t>、提高快速手消液的使用率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       </a:t>
                      </a: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</a:t>
                      </a:r>
                      <a:endParaRPr kumimoji="1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    3</a:t>
                      </a:r>
                      <a:endParaRPr kumimoji="1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     3</a:t>
                      </a:r>
                      <a:endParaRPr kumimoji="1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    1</a:t>
                      </a:r>
                      <a:endParaRPr kumimoji="1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  </a:t>
                      </a: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10</a:t>
                      </a:r>
                      <a:endParaRPr kumimoji="1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PMingLiU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PMingLiU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6206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pitchFamily="34" charset="0"/>
                        </a:rPr>
                        <a:t>2</a:t>
                      </a: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pitchFamily="34" charset="0"/>
                        </a:rPr>
                        <a:t>、</a:t>
                      </a:r>
                      <a:r>
                        <a:rPr lang="zh-CN" altLang="en-US" sz="1800" b="1" dirty="0" smtClean="0"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加强探视制度管理</a:t>
                      </a:r>
                      <a:endParaRPr kumimoji="1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      1</a:t>
                      </a:r>
                      <a:endParaRPr kumimoji="1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    </a:t>
                      </a: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</a:t>
                      </a:r>
                      <a:endParaRPr kumimoji="1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     </a:t>
                      </a: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</a:t>
                      </a:r>
                      <a:endParaRPr kumimoji="1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    </a:t>
                      </a: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</a:t>
                      </a:r>
                      <a:endParaRPr kumimoji="1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  </a:t>
                      </a: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14</a:t>
                      </a:r>
                      <a:endParaRPr kumimoji="1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   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PMingLiU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6206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pitchFamily="34" charset="0"/>
                        </a:rPr>
                        <a:t>3</a:t>
                      </a: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pitchFamily="34" charset="0"/>
                        </a:rPr>
                        <a:t>、应用</a:t>
                      </a:r>
                      <a:r>
                        <a:rPr kumimoji="1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pitchFamily="34" charset="0"/>
                        </a:rPr>
                        <a:t>QCC</a:t>
                      </a: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pitchFamily="34" charset="0"/>
                        </a:rPr>
                        <a:t>查核患者健康教育知晓度</a:t>
                      </a:r>
                      <a:endParaRPr kumimoji="1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      5</a:t>
                      </a:r>
                      <a:endParaRPr kumimoji="1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    5</a:t>
                      </a:r>
                      <a:endParaRPr kumimoji="1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     5 </a:t>
                      </a:r>
                      <a:endParaRPr kumimoji="1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    3</a:t>
                      </a:r>
                      <a:endParaRPr kumimoji="1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  18</a:t>
                      </a:r>
                      <a:endParaRPr kumimoji="1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  </a:t>
                      </a:r>
                      <a:r>
                        <a:rPr kumimoji="1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</a:t>
                      </a:r>
                      <a:endParaRPr kumimoji="1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6206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pitchFamily="34" charset="0"/>
                        </a:rPr>
                        <a:t>4</a:t>
                      </a: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pitchFamily="34" charset="0"/>
                        </a:rPr>
                        <a:t>、</a:t>
                      </a:r>
                      <a:r>
                        <a:rPr lang="zh-CN" altLang="en-US" sz="1800" b="1" dirty="0" smtClean="0"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加强抢救车内物品的规范化管理</a:t>
                      </a:r>
                      <a:endParaRPr lang="en-US" altLang="ko-KR" sz="1800" b="1" dirty="0" smtClean="0">
                        <a:latin typeface="宋体" pitchFamily="2" charset="-122"/>
                        <a:ea typeface="宋体" pitchFamily="2" charset="-122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      </a:t>
                      </a: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</a:t>
                      </a:r>
                      <a:endParaRPr kumimoji="1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    </a:t>
                      </a: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</a:t>
                      </a:r>
                      <a:endParaRPr kumimoji="1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     </a:t>
                      </a: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</a:t>
                      </a:r>
                      <a:endParaRPr kumimoji="1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    </a:t>
                      </a: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</a:t>
                      </a:r>
                      <a:endParaRPr kumimoji="1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  </a:t>
                      </a: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12</a:t>
                      </a:r>
                      <a:endParaRPr kumimoji="1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   </a:t>
                      </a: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</a:t>
                      </a:r>
                      <a:endParaRPr kumimoji="1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PMingLiU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6206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pitchFamily="34" charset="0"/>
                        </a:rPr>
                        <a:t>5</a:t>
                      </a: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pitchFamily="34" charset="0"/>
                        </a:rPr>
                        <a:t>、</a:t>
                      </a:r>
                      <a:r>
                        <a:rPr lang="zh-CN" altLang="en-US" sz="1800" b="1" dirty="0" smtClean="0">
                          <a:latin typeface="宋体" pitchFamily="2" charset="-122"/>
                          <a:ea typeface="宋体" pitchFamily="2" charset="-122"/>
                        </a:rPr>
                        <a:t>提高基础护理质量</a:t>
                      </a:r>
                      <a:endParaRPr kumimoji="1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      </a:t>
                      </a: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</a:t>
                      </a:r>
                      <a:endParaRPr kumimoji="1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    </a:t>
                      </a: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</a:t>
                      </a:r>
                      <a:endParaRPr kumimoji="1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     </a:t>
                      </a: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 </a:t>
                      </a:r>
                      <a:endParaRPr kumimoji="1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    </a:t>
                      </a: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</a:t>
                      </a:r>
                      <a:endParaRPr kumimoji="1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  </a:t>
                      </a: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10</a:t>
                      </a:r>
                      <a:endParaRPr kumimoji="1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PMingLiU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PMingLiU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546">
                <a:tc rowSpan="4">
                  <a:txBody>
                    <a:bodyPr/>
                    <a:lstStyle/>
                    <a:p>
                      <a:pPr marL="0" marR="0" lvl="0" indent="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评价说明</a:t>
                      </a:r>
                      <a:endParaRPr kumimoji="1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分数</a:t>
                      </a:r>
                      <a:endParaRPr kumimoji="1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上级政策</a:t>
                      </a:r>
                      <a:endParaRPr kumimoji="1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           可行性</a:t>
                      </a:r>
                      <a:endParaRPr kumimoji="1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         迫切性</a:t>
                      </a:r>
                      <a:endParaRPr kumimoji="1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圈能力</a:t>
                      </a:r>
                      <a:endParaRPr kumimoji="1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7154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             </a:t>
                      </a: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</a:t>
                      </a:r>
                      <a:endParaRPr kumimoji="1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没听说过</a:t>
                      </a:r>
                      <a:endParaRPr kumimoji="1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            不可行</a:t>
                      </a:r>
                      <a:endParaRPr kumimoji="1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    半年后再说</a:t>
                      </a:r>
                      <a:endParaRPr kumimoji="1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需多部门配合</a:t>
                      </a:r>
                      <a:endParaRPr kumimoji="1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7154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             </a:t>
                      </a: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</a:t>
                      </a:r>
                      <a:endParaRPr kumimoji="1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偶尔告之</a:t>
                      </a:r>
                      <a:endParaRPr kumimoji="1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           较可行</a:t>
                      </a:r>
                      <a:endParaRPr kumimoji="1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    下次解决</a:t>
                      </a:r>
                      <a:endParaRPr kumimoji="1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需一个部门配合</a:t>
                      </a:r>
                      <a:endParaRPr kumimoji="1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7154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             </a:t>
                      </a: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</a:t>
                      </a:r>
                      <a:endParaRPr kumimoji="1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常常提醒</a:t>
                      </a:r>
                      <a:endParaRPr kumimoji="1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            可行</a:t>
                      </a:r>
                      <a:endParaRPr kumimoji="1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    尽快解决</a:t>
                      </a:r>
                      <a:endParaRPr kumimoji="1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自行能解决</a:t>
                      </a:r>
                      <a:endParaRPr kumimoji="1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428604"/>
            <a:ext cx="7772400" cy="1143000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选题理由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1643050"/>
            <a:ext cx="7772400" cy="4114800"/>
          </a:xfrm>
        </p:spPr>
        <p:txBody>
          <a:bodyPr/>
          <a:lstStyle/>
          <a:p>
            <a:endParaRPr lang="en-US" altLang="zh-CN" b="1" dirty="0" smtClean="0">
              <a:latin typeface="仿宋" pitchFamily="49" charset="-122"/>
              <a:ea typeface="仿宋" pitchFamily="49" charset="-122"/>
            </a:endParaRPr>
          </a:p>
          <a:p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指导患者掌握疾病相关知识，提高患者服药积极性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降低患者危险物品存放率</a:t>
            </a:r>
          </a:p>
          <a:p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提升患者满意度</a:t>
            </a:r>
          </a:p>
          <a:p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为患者提供全面高品质的照护</a:t>
            </a:r>
          </a:p>
          <a:p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不断提升护理人员专业知识水平，并  查核护理人员工作的落实</a:t>
            </a:r>
          </a:p>
          <a:p>
            <a:endParaRPr lang="zh-CN" altLang="en-US" b="1" dirty="0" smtClean="0">
              <a:latin typeface="仿宋" pitchFamily="49" charset="-122"/>
              <a:ea typeface="仿宋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854075"/>
          </a:xfrm>
        </p:spPr>
        <p:txBody>
          <a:bodyPr/>
          <a:lstStyle/>
          <a:p>
            <a:pPr eaLnBrk="1" hangingPunct="1"/>
            <a:r>
              <a:rPr lang="zh-CN" altLang="en-US" sz="3600" dirty="0">
                <a:ea typeface="黑体" pitchFamily="49" charset="-122"/>
              </a:rPr>
              <a:t>二、拟定活动计划表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4282" y="1285860"/>
            <a:ext cx="8643998" cy="5286412"/>
            <a:chOff x="0" y="0"/>
            <a:chExt cx="5217" cy="3278"/>
          </a:xfrm>
          <a:effectLst>
            <a:outerShdw blurRad="50800" dist="50800" dir="5400000" algn="ctr" rotWithShape="0">
              <a:schemeClr val="bg1"/>
            </a:outerShdw>
          </a:effectLst>
        </p:grpSpPr>
        <p:sp>
          <p:nvSpPr>
            <p:cNvPr id="21508" name="Rectangle 5" descr="좁은 수평선"/>
            <p:cNvSpPr>
              <a:spLocks noChangeArrowheads="1"/>
            </p:cNvSpPr>
            <p:nvPr/>
          </p:nvSpPr>
          <p:spPr bwMode="auto">
            <a:xfrm>
              <a:off x="4579" y="3076"/>
              <a:ext cx="638" cy="20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500" dirty="0" smtClean="0">
                  <a:solidFill>
                    <a:srgbClr val="FF6600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王芳</a:t>
              </a:r>
              <a:endParaRPr lang="zh-CN" altLang="en-US" sz="1500" dirty="0">
                <a:solidFill>
                  <a:srgbClr val="FF6600"/>
                </a:solidFill>
                <a:latin typeface="宋体" pitchFamily="2" charset="-122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09" name="Rectangle 6" descr="좁은 수평선"/>
            <p:cNvSpPr>
              <a:spLocks noChangeArrowheads="1"/>
            </p:cNvSpPr>
            <p:nvPr/>
          </p:nvSpPr>
          <p:spPr bwMode="auto">
            <a:xfrm>
              <a:off x="4366" y="3076"/>
              <a:ext cx="213" cy="20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10" name="Rectangle 7" descr="좁은 수평선"/>
            <p:cNvSpPr>
              <a:spLocks noChangeArrowheads="1"/>
            </p:cNvSpPr>
            <p:nvPr/>
          </p:nvSpPr>
          <p:spPr bwMode="auto">
            <a:xfrm>
              <a:off x="4156" y="3076"/>
              <a:ext cx="210" cy="20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11" name="Rectangle 8" descr="좁은 수평선"/>
            <p:cNvSpPr>
              <a:spLocks noChangeArrowheads="1"/>
            </p:cNvSpPr>
            <p:nvPr/>
          </p:nvSpPr>
          <p:spPr bwMode="auto">
            <a:xfrm>
              <a:off x="3947" y="3076"/>
              <a:ext cx="209" cy="20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12" name="Rectangle 9" descr="좁은 수평선"/>
            <p:cNvSpPr>
              <a:spLocks noChangeArrowheads="1"/>
            </p:cNvSpPr>
            <p:nvPr/>
          </p:nvSpPr>
          <p:spPr bwMode="auto">
            <a:xfrm>
              <a:off x="3750" y="3076"/>
              <a:ext cx="197" cy="20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13" name="Rectangle 10" descr="좁은 수평선"/>
            <p:cNvSpPr>
              <a:spLocks noChangeArrowheads="1"/>
            </p:cNvSpPr>
            <p:nvPr/>
          </p:nvSpPr>
          <p:spPr bwMode="auto">
            <a:xfrm>
              <a:off x="3511" y="3076"/>
              <a:ext cx="239" cy="20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14" name="Rectangle 11" descr="좁은 수평선"/>
            <p:cNvSpPr>
              <a:spLocks noChangeArrowheads="1"/>
            </p:cNvSpPr>
            <p:nvPr/>
          </p:nvSpPr>
          <p:spPr bwMode="auto">
            <a:xfrm>
              <a:off x="3311" y="3076"/>
              <a:ext cx="200" cy="20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15" name="Rectangle 12" descr="좁은 수평선"/>
            <p:cNvSpPr>
              <a:spLocks noChangeArrowheads="1"/>
            </p:cNvSpPr>
            <p:nvPr/>
          </p:nvSpPr>
          <p:spPr bwMode="auto">
            <a:xfrm>
              <a:off x="3104" y="3076"/>
              <a:ext cx="207" cy="20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16" name="Rectangle 13" descr="좁은 수평선"/>
            <p:cNvSpPr>
              <a:spLocks noChangeArrowheads="1"/>
            </p:cNvSpPr>
            <p:nvPr/>
          </p:nvSpPr>
          <p:spPr bwMode="auto">
            <a:xfrm>
              <a:off x="2894" y="3076"/>
              <a:ext cx="210" cy="20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17" name="Rectangle 14" descr="좁은 수평선"/>
            <p:cNvSpPr>
              <a:spLocks noChangeArrowheads="1"/>
            </p:cNvSpPr>
            <p:nvPr/>
          </p:nvSpPr>
          <p:spPr bwMode="auto">
            <a:xfrm>
              <a:off x="2699" y="3076"/>
              <a:ext cx="195" cy="20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18" name="Rectangle 15" descr="좁은 수평선"/>
            <p:cNvSpPr>
              <a:spLocks noChangeArrowheads="1"/>
            </p:cNvSpPr>
            <p:nvPr/>
          </p:nvSpPr>
          <p:spPr bwMode="auto">
            <a:xfrm>
              <a:off x="2473" y="3076"/>
              <a:ext cx="226" cy="20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19" name="Rectangle 16" descr="좁은 수평선"/>
            <p:cNvSpPr>
              <a:spLocks noChangeArrowheads="1"/>
            </p:cNvSpPr>
            <p:nvPr/>
          </p:nvSpPr>
          <p:spPr bwMode="auto">
            <a:xfrm>
              <a:off x="2262" y="3076"/>
              <a:ext cx="211" cy="20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20" name="Rectangle 17" descr="좁은 수평선"/>
            <p:cNvSpPr>
              <a:spLocks noChangeArrowheads="1"/>
            </p:cNvSpPr>
            <p:nvPr/>
          </p:nvSpPr>
          <p:spPr bwMode="auto">
            <a:xfrm>
              <a:off x="2041" y="3076"/>
              <a:ext cx="221" cy="20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21" name="Rectangle 18" descr="좁은 수평선"/>
            <p:cNvSpPr>
              <a:spLocks noChangeArrowheads="1"/>
            </p:cNvSpPr>
            <p:nvPr/>
          </p:nvSpPr>
          <p:spPr bwMode="auto">
            <a:xfrm>
              <a:off x="1840" y="3076"/>
              <a:ext cx="201" cy="20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22" name="Rectangle 19" descr="좁은 수평선"/>
            <p:cNvSpPr>
              <a:spLocks noChangeArrowheads="1"/>
            </p:cNvSpPr>
            <p:nvPr/>
          </p:nvSpPr>
          <p:spPr bwMode="auto">
            <a:xfrm>
              <a:off x="1630" y="3076"/>
              <a:ext cx="210" cy="20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23" name="Rectangle 20" descr="좁은 수평선"/>
            <p:cNvSpPr>
              <a:spLocks noChangeArrowheads="1"/>
            </p:cNvSpPr>
            <p:nvPr/>
          </p:nvSpPr>
          <p:spPr bwMode="auto">
            <a:xfrm>
              <a:off x="1417" y="3076"/>
              <a:ext cx="213" cy="20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24" name="Rectangle 21" descr="좁은 수평선"/>
            <p:cNvSpPr>
              <a:spLocks noChangeArrowheads="1"/>
            </p:cNvSpPr>
            <p:nvPr/>
          </p:nvSpPr>
          <p:spPr bwMode="auto">
            <a:xfrm>
              <a:off x="1170" y="3076"/>
              <a:ext cx="247" cy="20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25" name="Rectangle 22" descr="좁은 수평선"/>
            <p:cNvSpPr>
              <a:spLocks noChangeArrowheads="1"/>
            </p:cNvSpPr>
            <p:nvPr/>
          </p:nvSpPr>
          <p:spPr bwMode="auto">
            <a:xfrm>
              <a:off x="969" y="3076"/>
              <a:ext cx="201" cy="20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26" name="Rectangle 23" descr="좁은 수평선"/>
            <p:cNvSpPr>
              <a:spLocks noChangeArrowheads="1"/>
            </p:cNvSpPr>
            <p:nvPr/>
          </p:nvSpPr>
          <p:spPr bwMode="auto">
            <a:xfrm>
              <a:off x="726" y="3076"/>
              <a:ext cx="243" cy="20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27" name="Rectangle 24" descr="좁은 수평선"/>
            <p:cNvSpPr>
              <a:spLocks noChangeArrowheads="1"/>
            </p:cNvSpPr>
            <p:nvPr/>
          </p:nvSpPr>
          <p:spPr bwMode="auto">
            <a:xfrm>
              <a:off x="0" y="3076"/>
              <a:ext cx="726" cy="20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400">
                  <a:solidFill>
                    <a:srgbClr val="FF6600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检讨与改进</a:t>
              </a:r>
            </a:p>
          </p:txBody>
        </p:sp>
        <p:sp>
          <p:nvSpPr>
            <p:cNvPr id="21528" name="Rectangle 25" descr="좁은 수평선"/>
            <p:cNvSpPr>
              <a:spLocks noChangeArrowheads="1"/>
            </p:cNvSpPr>
            <p:nvPr/>
          </p:nvSpPr>
          <p:spPr bwMode="auto">
            <a:xfrm>
              <a:off x="4579" y="2840"/>
              <a:ext cx="638" cy="23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500" dirty="0" smtClean="0">
                  <a:solidFill>
                    <a:srgbClr val="FF6600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王芳</a:t>
              </a:r>
              <a:endParaRPr lang="zh-CN" altLang="en-US" sz="1500" dirty="0">
                <a:solidFill>
                  <a:srgbClr val="FF6600"/>
                </a:solidFill>
                <a:latin typeface="宋体" pitchFamily="2" charset="-122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29" name="Rectangle 26" descr="좁은 수평선"/>
            <p:cNvSpPr>
              <a:spLocks noChangeArrowheads="1"/>
            </p:cNvSpPr>
            <p:nvPr/>
          </p:nvSpPr>
          <p:spPr bwMode="auto">
            <a:xfrm>
              <a:off x="4366" y="2840"/>
              <a:ext cx="213" cy="23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30" name="Rectangle 27" descr="좁은 수평선"/>
            <p:cNvSpPr>
              <a:spLocks noChangeArrowheads="1"/>
            </p:cNvSpPr>
            <p:nvPr/>
          </p:nvSpPr>
          <p:spPr bwMode="auto">
            <a:xfrm>
              <a:off x="4156" y="2840"/>
              <a:ext cx="210" cy="23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31" name="Rectangle 28" descr="좁은 수평선"/>
            <p:cNvSpPr>
              <a:spLocks noChangeArrowheads="1"/>
            </p:cNvSpPr>
            <p:nvPr/>
          </p:nvSpPr>
          <p:spPr bwMode="auto">
            <a:xfrm>
              <a:off x="3947" y="2840"/>
              <a:ext cx="209" cy="23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32" name="Rectangle 29" descr="좁은 수평선"/>
            <p:cNvSpPr>
              <a:spLocks noChangeArrowheads="1"/>
            </p:cNvSpPr>
            <p:nvPr/>
          </p:nvSpPr>
          <p:spPr bwMode="auto">
            <a:xfrm>
              <a:off x="3750" y="2840"/>
              <a:ext cx="197" cy="23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33" name="Rectangle 30" descr="좁은 수평선"/>
            <p:cNvSpPr>
              <a:spLocks noChangeArrowheads="1"/>
            </p:cNvSpPr>
            <p:nvPr/>
          </p:nvSpPr>
          <p:spPr bwMode="auto">
            <a:xfrm>
              <a:off x="3511" y="2840"/>
              <a:ext cx="239" cy="23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34" name="Rectangle 31" descr="좁은 수평선"/>
            <p:cNvSpPr>
              <a:spLocks noChangeArrowheads="1"/>
            </p:cNvSpPr>
            <p:nvPr/>
          </p:nvSpPr>
          <p:spPr bwMode="auto">
            <a:xfrm>
              <a:off x="3311" y="2840"/>
              <a:ext cx="200" cy="23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35" name="Rectangle 32" descr="좁은 수평선"/>
            <p:cNvSpPr>
              <a:spLocks noChangeArrowheads="1"/>
            </p:cNvSpPr>
            <p:nvPr/>
          </p:nvSpPr>
          <p:spPr bwMode="auto">
            <a:xfrm>
              <a:off x="3104" y="2840"/>
              <a:ext cx="207" cy="23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36" name="Rectangle 33" descr="좁은 수평선"/>
            <p:cNvSpPr>
              <a:spLocks noChangeArrowheads="1"/>
            </p:cNvSpPr>
            <p:nvPr/>
          </p:nvSpPr>
          <p:spPr bwMode="auto">
            <a:xfrm>
              <a:off x="2894" y="2840"/>
              <a:ext cx="210" cy="23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37" name="Rectangle 34" descr="좁은 수평선"/>
            <p:cNvSpPr>
              <a:spLocks noChangeArrowheads="1"/>
            </p:cNvSpPr>
            <p:nvPr/>
          </p:nvSpPr>
          <p:spPr bwMode="auto">
            <a:xfrm>
              <a:off x="2699" y="2840"/>
              <a:ext cx="195" cy="23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38" name="Rectangle 35" descr="좁은 수평선"/>
            <p:cNvSpPr>
              <a:spLocks noChangeArrowheads="1"/>
            </p:cNvSpPr>
            <p:nvPr/>
          </p:nvSpPr>
          <p:spPr bwMode="auto">
            <a:xfrm>
              <a:off x="2473" y="2840"/>
              <a:ext cx="226" cy="23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39" name="Rectangle 36" descr="좁은 수평선"/>
            <p:cNvSpPr>
              <a:spLocks noChangeArrowheads="1"/>
            </p:cNvSpPr>
            <p:nvPr/>
          </p:nvSpPr>
          <p:spPr bwMode="auto">
            <a:xfrm>
              <a:off x="2262" y="2840"/>
              <a:ext cx="211" cy="23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40" name="Rectangle 37" descr="좁은 수평선"/>
            <p:cNvSpPr>
              <a:spLocks noChangeArrowheads="1"/>
            </p:cNvSpPr>
            <p:nvPr/>
          </p:nvSpPr>
          <p:spPr bwMode="auto">
            <a:xfrm>
              <a:off x="2041" y="2840"/>
              <a:ext cx="221" cy="23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41" name="Rectangle 38" descr="좁은 수평선"/>
            <p:cNvSpPr>
              <a:spLocks noChangeArrowheads="1"/>
            </p:cNvSpPr>
            <p:nvPr/>
          </p:nvSpPr>
          <p:spPr bwMode="auto">
            <a:xfrm>
              <a:off x="1840" y="2840"/>
              <a:ext cx="201" cy="23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42" name="Rectangle 39" descr="좁은 수평선"/>
            <p:cNvSpPr>
              <a:spLocks noChangeArrowheads="1"/>
            </p:cNvSpPr>
            <p:nvPr/>
          </p:nvSpPr>
          <p:spPr bwMode="auto">
            <a:xfrm>
              <a:off x="1630" y="2840"/>
              <a:ext cx="210" cy="23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43" name="Rectangle 40" descr="좁은 수평선"/>
            <p:cNvSpPr>
              <a:spLocks noChangeArrowheads="1"/>
            </p:cNvSpPr>
            <p:nvPr/>
          </p:nvSpPr>
          <p:spPr bwMode="auto">
            <a:xfrm>
              <a:off x="1417" y="2840"/>
              <a:ext cx="213" cy="23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44" name="Rectangle 41" descr="좁은 수평선"/>
            <p:cNvSpPr>
              <a:spLocks noChangeArrowheads="1"/>
            </p:cNvSpPr>
            <p:nvPr/>
          </p:nvSpPr>
          <p:spPr bwMode="auto">
            <a:xfrm>
              <a:off x="1170" y="2840"/>
              <a:ext cx="247" cy="23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45" name="Rectangle 42" descr="좁은 수평선"/>
            <p:cNvSpPr>
              <a:spLocks noChangeArrowheads="1"/>
            </p:cNvSpPr>
            <p:nvPr/>
          </p:nvSpPr>
          <p:spPr bwMode="auto">
            <a:xfrm>
              <a:off x="969" y="2840"/>
              <a:ext cx="201" cy="23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46" name="Rectangle 43" descr="좁은 수평선"/>
            <p:cNvSpPr>
              <a:spLocks noChangeArrowheads="1"/>
            </p:cNvSpPr>
            <p:nvPr/>
          </p:nvSpPr>
          <p:spPr bwMode="auto">
            <a:xfrm>
              <a:off x="726" y="2840"/>
              <a:ext cx="243" cy="23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47" name="Rectangle 44" descr="좁은 수평선"/>
            <p:cNvSpPr>
              <a:spLocks noChangeArrowheads="1"/>
            </p:cNvSpPr>
            <p:nvPr/>
          </p:nvSpPr>
          <p:spPr bwMode="auto">
            <a:xfrm>
              <a:off x="0" y="2840"/>
              <a:ext cx="726" cy="23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500">
                  <a:solidFill>
                    <a:srgbClr val="FF6600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标准化</a:t>
              </a:r>
            </a:p>
          </p:txBody>
        </p:sp>
        <p:sp>
          <p:nvSpPr>
            <p:cNvPr id="21548" name="Rectangle 45" descr="좁은 수평선"/>
            <p:cNvSpPr>
              <a:spLocks noChangeArrowheads="1"/>
            </p:cNvSpPr>
            <p:nvPr/>
          </p:nvSpPr>
          <p:spPr bwMode="auto">
            <a:xfrm>
              <a:off x="4579" y="2574"/>
              <a:ext cx="638" cy="26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500" dirty="0" smtClean="0">
                  <a:solidFill>
                    <a:srgbClr val="FF6600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王芳</a:t>
              </a:r>
              <a:endParaRPr lang="zh-CN" altLang="en-US" sz="1500" dirty="0">
                <a:solidFill>
                  <a:srgbClr val="FF6600"/>
                </a:solidFill>
                <a:latin typeface="宋体" pitchFamily="2" charset="-122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49" name="Rectangle 46" descr="좁은 수평선"/>
            <p:cNvSpPr>
              <a:spLocks noChangeArrowheads="1"/>
            </p:cNvSpPr>
            <p:nvPr/>
          </p:nvSpPr>
          <p:spPr bwMode="auto">
            <a:xfrm>
              <a:off x="4366" y="2574"/>
              <a:ext cx="213" cy="26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50" name="Rectangle 47" descr="좁은 수평선"/>
            <p:cNvSpPr>
              <a:spLocks noChangeArrowheads="1"/>
            </p:cNvSpPr>
            <p:nvPr/>
          </p:nvSpPr>
          <p:spPr bwMode="auto">
            <a:xfrm>
              <a:off x="4156" y="2574"/>
              <a:ext cx="210" cy="26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51" name="Rectangle 48" descr="좁은 수평선"/>
            <p:cNvSpPr>
              <a:spLocks noChangeArrowheads="1"/>
            </p:cNvSpPr>
            <p:nvPr/>
          </p:nvSpPr>
          <p:spPr bwMode="auto">
            <a:xfrm>
              <a:off x="3947" y="2574"/>
              <a:ext cx="209" cy="26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52" name="Rectangle 49" descr="좁은 수평선"/>
            <p:cNvSpPr>
              <a:spLocks noChangeArrowheads="1"/>
            </p:cNvSpPr>
            <p:nvPr/>
          </p:nvSpPr>
          <p:spPr bwMode="auto">
            <a:xfrm>
              <a:off x="3750" y="2574"/>
              <a:ext cx="197" cy="26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53" name="Rectangle 50" descr="좁은 수평선"/>
            <p:cNvSpPr>
              <a:spLocks noChangeArrowheads="1"/>
            </p:cNvSpPr>
            <p:nvPr/>
          </p:nvSpPr>
          <p:spPr bwMode="auto">
            <a:xfrm>
              <a:off x="3511" y="2574"/>
              <a:ext cx="239" cy="26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54" name="Rectangle 51" descr="좁은 수평선"/>
            <p:cNvSpPr>
              <a:spLocks noChangeArrowheads="1"/>
            </p:cNvSpPr>
            <p:nvPr/>
          </p:nvSpPr>
          <p:spPr bwMode="auto">
            <a:xfrm>
              <a:off x="3311" y="2574"/>
              <a:ext cx="200" cy="26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55" name="Rectangle 52" descr="좁은 수평선"/>
            <p:cNvSpPr>
              <a:spLocks noChangeArrowheads="1"/>
            </p:cNvSpPr>
            <p:nvPr/>
          </p:nvSpPr>
          <p:spPr bwMode="auto">
            <a:xfrm>
              <a:off x="3104" y="2574"/>
              <a:ext cx="207" cy="26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56" name="Rectangle 53" descr="좁은 수평선"/>
            <p:cNvSpPr>
              <a:spLocks noChangeArrowheads="1"/>
            </p:cNvSpPr>
            <p:nvPr/>
          </p:nvSpPr>
          <p:spPr bwMode="auto">
            <a:xfrm>
              <a:off x="2894" y="2574"/>
              <a:ext cx="210" cy="26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57" name="Rectangle 54" descr="좁은 수평선"/>
            <p:cNvSpPr>
              <a:spLocks noChangeArrowheads="1"/>
            </p:cNvSpPr>
            <p:nvPr/>
          </p:nvSpPr>
          <p:spPr bwMode="auto">
            <a:xfrm>
              <a:off x="2699" y="2574"/>
              <a:ext cx="195" cy="26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58" name="Rectangle 55" descr="좁은 수평선"/>
            <p:cNvSpPr>
              <a:spLocks noChangeArrowheads="1"/>
            </p:cNvSpPr>
            <p:nvPr/>
          </p:nvSpPr>
          <p:spPr bwMode="auto">
            <a:xfrm>
              <a:off x="2473" y="2574"/>
              <a:ext cx="226" cy="26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59" name="Rectangle 56" descr="좁은 수평선"/>
            <p:cNvSpPr>
              <a:spLocks noChangeArrowheads="1"/>
            </p:cNvSpPr>
            <p:nvPr/>
          </p:nvSpPr>
          <p:spPr bwMode="auto">
            <a:xfrm>
              <a:off x="2262" y="2574"/>
              <a:ext cx="211" cy="26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60" name="Rectangle 57" descr="좁은 수평선"/>
            <p:cNvSpPr>
              <a:spLocks noChangeArrowheads="1"/>
            </p:cNvSpPr>
            <p:nvPr/>
          </p:nvSpPr>
          <p:spPr bwMode="auto">
            <a:xfrm>
              <a:off x="2041" y="2574"/>
              <a:ext cx="221" cy="26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61" name="Rectangle 58" descr="좁은 수평선"/>
            <p:cNvSpPr>
              <a:spLocks noChangeArrowheads="1"/>
            </p:cNvSpPr>
            <p:nvPr/>
          </p:nvSpPr>
          <p:spPr bwMode="auto">
            <a:xfrm>
              <a:off x="1840" y="2574"/>
              <a:ext cx="201" cy="26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62" name="Rectangle 59" descr="좁은 수평선"/>
            <p:cNvSpPr>
              <a:spLocks noChangeArrowheads="1"/>
            </p:cNvSpPr>
            <p:nvPr/>
          </p:nvSpPr>
          <p:spPr bwMode="auto">
            <a:xfrm>
              <a:off x="1630" y="2574"/>
              <a:ext cx="210" cy="26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63" name="Rectangle 60" descr="좁은 수평선"/>
            <p:cNvSpPr>
              <a:spLocks noChangeArrowheads="1"/>
            </p:cNvSpPr>
            <p:nvPr/>
          </p:nvSpPr>
          <p:spPr bwMode="auto">
            <a:xfrm>
              <a:off x="1417" y="2574"/>
              <a:ext cx="213" cy="26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64" name="Rectangle 61" descr="좁은 수평선"/>
            <p:cNvSpPr>
              <a:spLocks noChangeArrowheads="1"/>
            </p:cNvSpPr>
            <p:nvPr/>
          </p:nvSpPr>
          <p:spPr bwMode="auto">
            <a:xfrm>
              <a:off x="1170" y="2574"/>
              <a:ext cx="247" cy="26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65" name="Rectangle 62" descr="좁은 수평선"/>
            <p:cNvSpPr>
              <a:spLocks noChangeArrowheads="1"/>
            </p:cNvSpPr>
            <p:nvPr/>
          </p:nvSpPr>
          <p:spPr bwMode="auto">
            <a:xfrm>
              <a:off x="969" y="2574"/>
              <a:ext cx="201" cy="26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66" name="Rectangle 63" descr="좁은 수평선"/>
            <p:cNvSpPr>
              <a:spLocks noChangeArrowheads="1"/>
            </p:cNvSpPr>
            <p:nvPr/>
          </p:nvSpPr>
          <p:spPr bwMode="auto">
            <a:xfrm>
              <a:off x="726" y="2574"/>
              <a:ext cx="243" cy="26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67" name="Rectangle 64" descr="좁은 수평선"/>
            <p:cNvSpPr>
              <a:spLocks noChangeArrowheads="1"/>
            </p:cNvSpPr>
            <p:nvPr/>
          </p:nvSpPr>
          <p:spPr bwMode="auto">
            <a:xfrm>
              <a:off x="0" y="2574"/>
              <a:ext cx="726" cy="26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500">
                  <a:solidFill>
                    <a:srgbClr val="FF6600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效果确认</a:t>
              </a:r>
            </a:p>
          </p:txBody>
        </p:sp>
        <p:sp>
          <p:nvSpPr>
            <p:cNvPr id="21568" name="Rectangle 65" descr="좁은 수평선"/>
            <p:cNvSpPr>
              <a:spLocks noChangeArrowheads="1"/>
            </p:cNvSpPr>
            <p:nvPr/>
          </p:nvSpPr>
          <p:spPr bwMode="auto">
            <a:xfrm>
              <a:off x="4579" y="2344"/>
              <a:ext cx="638" cy="23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500">
                  <a:solidFill>
                    <a:srgbClr val="FF6600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全体圈员</a:t>
              </a:r>
            </a:p>
          </p:txBody>
        </p:sp>
        <p:sp>
          <p:nvSpPr>
            <p:cNvPr id="21569" name="Rectangle 66" descr="좁은 수평선"/>
            <p:cNvSpPr>
              <a:spLocks noChangeArrowheads="1"/>
            </p:cNvSpPr>
            <p:nvPr/>
          </p:nvSpPr>
          <p:spPr bwMode="auto">
            <a:xfrm>
              <a:off x="4366" y="2344"/>
              <a:ext cx="213" cy="23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70" name="Rectangle 67" descr="좁은 수평선"/>
            <p:cNvSpPr>
              <a:spLocks noChangeArrowheads="1"/>
            </p:cNvSpPr>
            <p:nvPr/>
          </p:nvSpPr>
          <p:spPr bwMode="auto">
            <a:xfrm>
              <a:off x="4156" y="2344"/>
              <a:ext cx="210" cy="23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71" name="Rectangle 68" descr="좁은 수평선"/>
            <p:cNvSpPr>
              <a:spLocks noChangeArrowheads="1"/>
            </p:cNvSpPr>
            <p:nvPr/>
          </p:nvSpPr>
          <p:spPr bwMode="auto">
            <a:xfrm>
              <a:off x="3947" y="2344"/>
              <a:ext cx="209" cy="23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72" name="Rectangle 69" descr="좁은 수평선"/>
            <p:cNvSpPr>
              <a:spLocks noChangeArrowheads="1"/>
            </p:cNvSpPr>
            <p:nvPr/>
          </p:nvSpPr>
          <p:spPr bwMode="auto">
            <a:xfrm>
              <a:off x="3750" y="2344"/>
              <a:ext cx="197" cy="23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73" name="Rectangle 70" descr="좁은 수평선"/>
            <p:cNvSpPr>
              <a:spLocks noChangeArrowheads="1"/>
            </p:cNvSpPr>
            <p:nvPr/>
          </p:nvSpPr>
          <p:spPr bwMode="auto">
            <a:xfrm>
              <a:off x="3511" y="2344"/>
              <a:ext cx="239" cy="23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74" name="Rectangle 71" descr="좁은 수평선"/>
            <p:cNvSpPr>
              <a:spLocks noChangeArrowheads="1"/>
            </p:cNvSpPr>
            <p:nvPr/>
          </p:nvSpPr>
          <p:spPr bwMode="auto">
            <a:xfrm>
              <a:off x="3311" y="2344"/>
              <a:ext cx="200" cy="23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75" name="Rectangle 72" descr="좁은 수평선"/>
            <p:cNvSpPr>
              <a:spLocks noChangeArrowheads="1"/>
            </p:cNvSpPr>
            <p:nvPr/>
          </p:nvSpPr>
          <p:spPr bwMode="auto">
            <a:xfrm>
              <a:off x="3104" y="2344"/>
              <a:ext cx="207" cy="23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76" name="Rectangle 73" descr="좁은 수평선"/>
            <p:cNvSpPr>
              <a:spLocks noChangeArrowheads="1"/>
            </p:cNvSpPr>
            <p:nvPr/>
          </p:nvSpPr>
          <p:spPr bwMode="auto">
            <a:xfrm>
              <a:off x="2894" y="2344"/>
              <a:ext cx="210" cy="23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77" name="Rectangle 74" descr="좁은 수평선"/>
            <p:cNvSpPr>
              <a:spLocks noChangeArrowheads="1"/>
            </p:cNvSpPr>
            <p:nvPr/>
          </p:nvSpPr>
          <p:spPr bwMode="auto">
            <a:xfrm>
              <a:off x="2699" y="2344"/>
              <a:ext cx="195" cy="23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78" name="Rectangle 75" descr="좁은 수평선"/>
            <p:cNvSpPr>
              <a:spLocks noChangeArrowheads="1"/>
            </p:cNvSpPr>
            <p:nvPr/>
          </p:nvSpPr>
          <p:spPr bwMode="auto">
            <a:xfrm>
              <a:off x="2473" y="2344"/>
              <a:ext cx="226" cy="23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79" name="Rectangle 76" descr="좁은 수평선"/>
            <p:cNvSpPr>
              <a:spLocks noChangeArrowheads="1"/>
            </p:cNvSpPr>
            <p:nvPr/>
          </p:nvSpPr>
          <p:spPr bwMode="auto">
            <a:xfrm>
              <a:off x="2262" y="2344"/>
              <a:ext cx="211" cy="23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80" name="Rectangle 77" descr="좁은 수평선"/>
            <p:cNvSpPr>
              <a:spLocks noChangeArrowheads="1"/>
            </p:cNvSpPr>
            <p:nvPr/>
          </p:nvSpPr>
          <p:spPr bwMode="auto">
            <a:xfrm>
              <a:off x="2041" y="2344"/>
              <a:ext cx="221" cy="23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81" name="Rectangle 78" descr="좁은 수평선"/>
            <p:cNvSpPr>
              <a:spLocks noChangeArrowheads="1"/>
            </p:cNvSpPr>
            <p:nvPr/>
          </p:nvSpPr>
          <p:spPr bwMode="auto">
            <a:xfrm>
              <a:off x="1840" y="2344"/>
              <a:ext cx="201" cy="23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82" name="Rectangle 79" descr="좁은 수평선"/>
            <p:cNvSpPr>
              <a:spLocks noChangeArrowheads="1"/>
            </p:cNvSpPr>
            <p:nvPr/>
          </p:nvSpPr>
          <p:spPr bwMode="auto">
            <a:xfrm>
              <a:off x="1630" y="2344"/>
              <a:ext cx="210" cy="23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83" name="Rectangle 80" descr="좁은 수평선"/>
            <p:cNvSpPr>
              <a:spLocks noChangeArrowheads="1"/>
            </p:cNvSpPr>
            <p:nvPr/>
          </p:nvSpPr>
          <p:spPr bwMode="auto">
            <a:xfrm>
              <a:off x="1417" y="2344"/>
              <a:ext cx="213" cy="23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84" name="Rectangle 81" descr="좁은 수평선"/>
            <p:cNvSpPr>
              <a:spLocks noChangeArrowheads="1"/>
            </p:cNvSpPr>
            <p:nvPr/>
          </p:nvSpPr>
          <p:spPr bwMode="auto">
            <a:xfrm>
              <a:off x="1170" y="2344"/>
              <a:ext cx="247" cy="23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85" name="Rectangle 82" descr="좁은 수평선"/>
            <p:cNvSpPr>
              <a:spLocks noChangeArrowheads="1"/>
            </p:cNvSpPr>
            <p:nvPr/>
          </p:nvSpPr>
          <p:spPr bwMode="auto">
            <a:xfrm>
              <a:off x="969" y="2344"/>
              <a:ext cx="201" cy="23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86" name="Rectangle 83" descr="좁은 수평선"/>
            <p:cNvSpPr>
              <a:spLocks noChangeArrowheads="1"/>
            </p:cNvSpPr>
            <p:nvPr/>
          </p:nvSpPr>
          <p:spPr bwMode="auto">
            <a:xfrm>
              <a:off x="726" y="2344"/>
              <a:ext cx="243" cy="23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87" name="Rectangle 84" descr="좁은 수평선"/>
            <p:cNvSpPr>
              <a:spLocks noChangeArrowheads="1"/>
            </p:cNvSpPr>
            <p:nvPr/>
          </p:nvSpPr>
          <p:spPr bwMode="auto">
            <a:xfrm>
              <a:off x="0" y="2344"/>
              <a:ext cx="726" cy="23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500">
                  <a:solidFill>
                    <a:srgbClr val="FF6600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实施</a:t>
              </a:r>
            </a:p>
          </p:txBody>
        </p:sp>
        <p:sp>
          <p:nvSpPr>
            <p:cNvPr id="21588" name="Rectangle 85" descr="좁은 수평선"/>
            <p:cNvSpPr>
              <a:spLocks noChangeArrowheads="1"/>
            </p:cNvSpPr>
            <p:nvPr/>
          </p:nvSpPr>
          <p:spPr bwMode="auto">
            <a:xfrm>
              <a:off x="4579" y="2067"/>
              <a:ext cx="638" cy="27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500">
                  <a:solidFill>
                    <a:srgbClr val="FF6600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全体圈员</a:t>
              </a:r>
            </a:p>
          </p:txBody>
        </p:sp>
        <p:sp>
          <p:nvSpPr>
            <p:cNvPr id="21589" name="Rectangle 86" descr="좁은 수평선"/>
            <p:cNvSpPr>
              <a:spLocks noChangeArrowheads="1"/>
            </p:cNvSpPr>
            <p:nvPr/>
          </p:nvSpPr>
          <p:spPr bwMode="auto">
            <a:xfrm>
              <a:off x="4366" y="2067"/>
              <a:ext cx="213" cy="27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90" name="Rectangle 87" descr="좁은 수평선"/>
            <p:cNvSpPr>
              <a:spLocks noChangeArrowheads="1"/>
            </p:cNvSpPr>
            <p:nvPr/>
          </p:nvSpPr>
          <p:spPr bwMode="auto">
            <a:xfrm>
              <a:off x="4156" y="2067"/>
              <a:ext cx="210" cy="27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91" name="Rectangle 88" descr="좁은 수평선"/>
            <p:cNvSpPr>
              <a:spLocks noChangeArrowheads="1"/>
            </p:cNvSpPr>
            <p:nvPr/>
          </p:nvSpPr>
          <p:spPr bwMode="auto">
            <a:xfrm>
              <a:off x="3947" y="2067"/>
              <a:ext cx="209" cy="27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92" name="Rectangle 89" descr="좁은 수평선"/>
            <p:cNvSpPr>
              <a:spLocks noChangeArrowheads="1"/>
            </p:cNvSpPr>
            <p:nvPr/>
          </p:nvSpPr>
          <p:spPr bwMode="auto">
            <a:xfrm>
              <a:off x="3750" y="2067"/>
              <a:ext cx="197" cy="27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93" name="Rectangle 90" descr="좁은 수평선"/>
            <p:cNvSpPr>
              <a:spLocks noChangeArrowheads="1"/>
            </p:cNvSpPr>
            <p:nvPr/>
          </p:nvSpPr>
          <p:spPr bwMode="auto">
            <a:xfrm>
              <a:off x="3511" y="2067"/>
              <a:ext cx="239" cy="27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94" name="Rectangle 91" descr="좁은 수평선"/>
            <p:cNvSpPr>
              <a:spLocks noChangeArrowheads="1"/>
            </p:cNvSpPr>
            <p:nvPr/>
          </p:nvSpPr>
          <p:spPr bwMode="auto">
            <a:xfrm>
              <a:off x="3311" y="2067"/>
              <a:ext cx="200" cy="27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95" name="Rectangle 92" descr="좁은 수평선"/>
            <p:cNvSpPr>
              <a:spLocks noChangeArrowheads="1"/>
            </p:cNvSpPr>
            <p:nvPr/>
          </p:nvSpPr>
          <p:spPr bwMode="auto">
            <a:xfrm>
              <a:off x="3104" y="2067"/>
              <a:ext cx="207" cy="27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96" name="Rectangle 93" descr="좁은 수평선"/>
            <p:cNvSpPr>
              <a:spLocks noChangeArrowheads="1"/>
            </p:cNvSpPr>
            <p:nvPr/>
          </p:nvSpPr>
          <p:spPr bwMode="auto">
            <a:xfrm>
              <a:off x="2894" y="2067"/>
              <a:ext cx="210" cy="27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97" name="Rectangle 94" descr="좁은 수평선"/>
            <p:cNvSpPr>
              <a:spLocks noChangeArrowheads="1"/>
            </p:cNvSpPr>
            <p:nvPr/>
          </p:nvSpPr>
          <p:spPr bwMode="auto">
            <a:xfrm>
              <a:off x="2699" y="2067"/>
              <a:ext cx="195" cy="27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98" name="Rectangle 95" descr="좁은 수평선"/>
            <p:cNvSpPr>
              <a:spLocks noChangeArrowheads="1"/>
            </p:cNvSpPr>
            <p:nvPr/>
          </p:nvSpPr>
          <p:spPr bwMode="auto">
            <a:xfrm>
              <a:off x="2473" y="2067"/>
              <a:ext cx="226" cy="27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599" name="Rectangle 96" descr="좁은 수평선"/>
            <p:cNvSpPr>
              <a:spLocks noChangeArrowheads="1"/>
            </p:cNvSpPr>
            <p:nvPr/>
          </p:nvSpPr>
          <p:spPr bwMode="auto">
            <a:xfrm>
              <a:off x="2262" y="2067"/>
              <a:ext cx="211" cy="27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00" name="Rectangle 97" descr="좁은 수평선"/>
            <p:cNvSpPr>
              <a:spLocks noChangeArrowheads="1"/>
            </p:cNvSpPr>
            <p:nvPr/>
          </p:nvSpPr>
          <p:spPr bwMode="auto">
            <a:xfrm>
              <a:off x="2041" y="2067"/>
              <a:ext cx="221" cy="27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01" name="Rectangle 98" descr="좁은 수평선"/>
            <p:cNvSpPr>
              <a:spLocks noChangeArrowheads="1"/>
            </p:cNvSpPr>
            <p:nvPr/>
          </p:nvSpPr>
          <p:spPr bwMode="auto">
            <a:xfrm>
              <a:off x="1840" y="2067"/>
              <a:ext cx="201" cy="27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02" name="Rectangle 99" descr="좁은 수평선"/>
            <p:cNvSpPr>
              <a:spLocks noChangeArrowheads="1"/>
            </p:cNvSpPr>
            <p:nvPr/>
          </p:nvSpPr>
          <p:spPr bwMode="auto">
            <a:xfrm>
              <a:off x="1630" y="2067"/>
              <a:ext cx="210" cy="27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03" name="Rectangle 100" descr="좁은 수평선"/>
            <p:cNvSpPr>
              <a:spLocks noChangeArrowheads="1"/>
            </p:cNvSpPr>
            <p:nvPr/>
          </p:nvSpPr>
          <p:spPr bwMode="auto">
            <a:xfrm>
              <a:off x="1417" y="2067"/>
              <a:ext cx="213" cy="27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04" name="Rectangle 101" descr="좁은 수평선"/>
            <p:cNvSpPr>
              <a:spLocks noChangeArrowheads="1"/>
            </p:cNvSpPr>
            <p:nvPr/>
          </p:nvSpPr>
          <p:spPr bwMode="auto">
            <a:xfrm>
              <a:off x="1170" y="2067"/>
              <a:ext cx="247" cy="27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05" name="Rectangle 102" descr="좁은 수평선"/>
            <p:cNvSpPr>
              <a:spLocks noChangeArrowheads="1"/>
            </p:cNvSpPr>
            <p:nvPr/>
          </p:nvSpPr>
          <p:spPr bwMode="auto">
            <a:xfrm>
              <a:off x="969" y="2067"/>
              <a:ext cx="201" cy="27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06" name="Rectangle 103" descr="좁은 수평선"/>
            <p:cNvSpPr>
              <a:spLocks noChangeArrowheads="1"/>
            </p:cNvSpPr>
            <p:nvPr/>
          </p:nvSpPr>
          <p:spPr bwMode="auto">
            <a:xfrm>
              <a:off x="726" y="2067"/>
              <a:ext cx="243" cy="27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07" name="Rectangle 104" descr="좁은 수평선"/>
            <p:cNvSpPr>
              <a:spLocks noChangeArrowheads="1"/>
            </p:cNvSpPr>
            <p:nvPr/>
          </p:nvSpPr>
          <p:spPr bwMode="auto">
            <a:xfrm>
              <a:off x="0" y="2067"/>
              <a:ext cx="726" cy="27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500">
                  <a:solidFill>
                    <a:srgbClr val="FF6600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对策拟定</a:t>
              </a:r>
            </a:p>
          </p:txBody>
        </p:sp>
        <p:sp>
          <p:nvSpPr>
            <p:cNvPr id="21608" name="Rectangle 105" descr="좁은 수평선"/>
            <p:cNvSpPr>
              <a:spLocks noChangeArrowheads="1"/>
            </p:cNvSpPr>
            <p:nvPr/>
          </p:nvSpPr>
          <p:spPr bwMode="auto">
            <a:xfrm>
              <a:off x="4579" y="1862"/>
              <a:ext cx="638" cy="20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500">
                  <a:solidFill>
                    <a:srgbClr val="FF6600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全体</a:t>
              </a:r>
              <a:r>
                <a:rPr lang="zh-CN" altLang="en-US" sz="1400">
                  <a:solidFill>
                    <a:srgbClr val="FF6600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圈</a:t>
              </a:r>
              <a:r>
                <a:rPr lang="zh-CN" altLang="en-US" sz="1500">
                  <a:solidFill>
                    <a:srgbClr val="FF6600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员</a:t>
              </a:r>
            </a:p>
          </p:txBody>
        </p:sp>
        <p:sp>
          <p:nvSpPr>
            <p:cNvPr id="21609" name="Rectangle 106" descr="좁은 수평선"/>
            <p:cNvSpPr>
              <a:spLocks noChangeArrowheads="1"/>
            </p:cNvSpPr>
            <p:nvPr/>
          </p:nvSpPr>
          <p:spPr bwMode="auto">
            <a:xfrm>
              <a:off x="4366" y="1862"/>
              <a:ext cx="213" cy="20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10" name="Rectangle 107" descr="좁은 수평선"/>
            <p:cNvSpPr>
              <a:spLocks noChangeArrowheads="1"/>
            </p:cNvSpPr>
            <p:nvPr/>
          </p:nvSpPr>
          <p:spPr bwMode="auto">
            <a:xfrm>
              <a:off x="4156" y="1862"/>
              <a:ext cx="210" cy="20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11" name="Rectangle 108" descr="좁은 수평선"/>
            <p:cNvSpPr>
              <a:spLocks noChangeArrowheads="1"/>
            </p:cNvSpPr>
            <p:nvPr/>
          </p:nvSpPr>
          <p:spPr bwMode="auto">
            <a:xfrm>
              <a:off x="3947" y="1862"/>
              <a:ext cx="209" cy="20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12" name="Rectangle 109" descr="좁은 수평선"/>
            <p:cNvSpPr>
              <a:spLocks noChangeArrowheads="1"/>
            </p:cNvSpPr>
            <p:nvPr/>
          </p:nvSpPr>
          <p:spPr bwMode="auto">
            <a:xfrm>
              <a:off x="3750" y="1862"/>
              <a:ext cx="197" cy="20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13" name="Rectangle 110" descr="좁은 수평선"/>
            <p:cNvSpPr>
              <a:spLocks noChangeArrowheads="1"/>
            </p:cNvSpPr>
            <p:nvPr/>
          </p:nvSpPr>
          <p:spPr bwMode="auto">
            <a:xfrm>
              <a:off x="3511" y="1862"/>
              <a:ext cx="239" cy="20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14" name="Rectangle 111" descr="좁은 수평선"/>
            <p:cNvSpPr>
              <a:spLocks noChangeArrowheads="1"/>
            </p:cNvSpPr>
            <p:nvPr/>
          </p:nvSpPr>
          <p:spPr bwMode="auto">
            <a:xfrm>
              <a:off x="3311" y="1862"/>
              <a:ext cx="200" cy="20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15" name="Rectangle 112" descr="좁은 수평선"/>
            <p:cNvSpPr>
              <a:spLocks noChangeArrowheads="1"/>
            </p:cNvSpPr>
            <p:nvPr/>
          </p:nvSpPr>
          <p:spPr bwMode="auto">
            <a:xfrm>
              <a:off x="3104" y="1862"/>
              <a:ext cx="207" cy="20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16" name="Rectangle 113" descr="좁은 수평선"/>
            <p:cNvSpPr>
              <a:spLocks noChangeArrowheads="1"/>
            </p:cNvSpPr>
            <p:nvPr/>
          </p:nvSpPr>
          <p:spPr bwMode="auto">
            <a:xfrm>
              <a:off x="2894" y="1862"/>
              <a:ext cx="210" cy="20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17" name="Rectangle 114" descr="좁은 수평선"/>
            <p:cNvSpPr>
              <a:spLocks noChangeArrowheads="1"/>
            </p:cNvSpPr>
            <p:nvPr/>
          </p:nvSpPr>
          <p:spPr bwMode="auto">
            <a:xfrm>
              <a:off x="2699" y="1862"/>
              <a:ext cx="195" cy="20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18" name="Rectangle 115" descr="좁은 수평선"/>
            <p:cNvSpPr>
              <a:spLocks noChangeArrowheads="1"/>
            </p:cNvSpPr>
            <p:nvPr/>
          </p:nvSpPr>
          <p:spPr bwMode="auto">
            <a:xfrm>
              <a:off x="2473" y="1862"/>
              <a:ext cx="226" cy="20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19" name="Rectangle 116" descr="좁은 수평선"/>
            <p:cNvSpPr>
              <a:spLocks noChangeArrowheads="1"/>
            </p:cNvSpPr>
            <p:nvPr/>
          </p:nvSpPr>
          <p:spPr bwMode="auto">
            <a:xfrm>
              <a:off x="2262" y="1862"/>
              <a:ext cx="211" cy="20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20" name="Rectangle 117" descr="좁은 수평선"/>
            <p:cNvSpPr>
              <a:spLocks noChangeArrowheads="1"/>
            </p:cNvSpPr>
            <p:nvPr/>
          </p:nvSpPr>
          <p:spPr bwMode="auto">
            <a:xfrm>
              <a:off x="2041" y="1862"/>
              <a:ext cx="221" cy="20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21" name="Rectangle 118" descr="좁은 수평선"/>
            <p:cNvSpPr>
              <a:spLocks noChangeArrowheads="1"/>
            </p:cNvSpPr>
            <p:nvPr/>
          </p:nvSpPr>
          <p:spPr bwMode="auto">
            <a:xfrm>
              <a:off x="1840" y="1862"/>
              <a:ext cx="201" cy="20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22" name="Rectangle 119" descr="좁은 수평선"/>
            <p:cNvSpPr>
              <a:spLocks noChangeArrowheads="1"/>
            </p:cNvSpPr>
            <p:nvPr/>
          </p:nvSpPr>
          <p:spPr bwMode="auto">
            <a:xfrm>
              <a:off x="1630" y="1862"/>
              <a:ext cx="210" cy="20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23" name="Rectangle 120" descr="좁은 수평선"/>
            <p:cNvSpPr>
              <a:spLocks noChangeArrowheads="1"/>
            </p:cNvSpPr>
            <p:nvPr/>
          </p:nvSpPr>
          <p:spPr bwMode="auto">
            <a:xfrm>
              <a:off x="1417" y="1862"/>
              <a:ext cx="213" cy="20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24" name="Rectangle 121" descr="좁은 수평선"/>
            <p:cNvSpPr>
              <a:spLocks noChangeArrowheads="1"/>
            </p:cNvSpPr>
            <p:nvPr/>
          </p:nvSpPr>
          <p:spPr bwMode="auto">
            <a:xfrm>
              <a:off x="1170" y="1862"/>
              <a:ext cx="247" cy="20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25" name="Rectangle 122" descr="좁은 수평선"/>
            <p:cNvSpPr>
              <a:spLocks noChangeArrowheads="1"/>
            </p:cNvSpPr>
            <p:nvPr/>
          </p:nvSpPr>
          <p:spPr bwMode="auto">
            <a:xfrm>
              <a:off x="969" y="1862"/>
              <a:ext cx="201" cy="20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26" name="Rectangle 123" descr="좁은 수평선"/>
            <p:cNvSpPr>
              <a:spLocks noChangeArrowheads="1"/>
            </p:cNvSpPr>
            <p:nvPr/>
          </p:nvSpPr>
          <p:spPr bwMode="auto">
            <a:xfrm>
              <a:off x="726" y="1862"/>
              <a:ext cx="243" cy="20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27" name="Rectangle 124" descr="좁은 수평선"/>
            <p:cNvSpPr>
              <a:spLocks noChangeArrowheads="1"/>
            </p:cNvSpPr>
            <p:nvPr/>
          </p:nvSpPr>
          <p:spPr bwMode="auto">
            <a:xfrm>
              <a:off x="0" y="1862"/>
              <a:ext cx="726" cy="20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500">
                  <a:solidFill>
                    <a:srgbClr val="FF6600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解析</a:t>
              </a:r>
            </a:p>
          </p:txBody>
        </p:sp>
        <p:sp>
          <p:nvSpPr>
            <p:cNvPr id="21628" name="Rectangle 125" descr="좁은 수평선"/>
            <p:cNvSpPr>
              <a:spLocks noChangeArrowheads="1"/>
            </p:cNvSpPr>
            <p:nvPr/>
          </p:nvSpPr>
          <p:spPr bwMode="auto">
            <a:xfrm>
              <a:off x="4579" y="1592"/>
              <a:ext cx="638" cy="27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500">
                  <a:solidFill>
                    <a:srgbClr val="FF6600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全体圈员</a:t>
              </a:r>
            </a:p>
          </p:txBody>
        </p:sp>
        <p:sp>
          <p:nvSpPr>
            <p:cNvPr id="21629" name="Rectangle 126" descr="좁은 수평선"/>
            <p:cNvSpPr>
              <a:spLocks noChangeArrowheads="1"/>
            </p:cNvSpPr>
            <p:nvPr/>
          </p:nvSpPr>
          <p:spPr bwMode="auto">
            <a:xfrm>
              <a:off x="4366" y="1592"/>
              <a:ext cx="213" cy="27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30" name="Rectangle 127" descr="좁은 수평선"/>
            <p:cNvSpPr>
              <a:spLocks noChangeArrowheads="1"/>
            </p:cNvSpPr>
            <p:nvPr/>
          </p:nvSpPr>
          <p:spPr bwMode="auto">
            <a:xfrm>
              <a:off x="4156" y="1592"/>
              <a:ext cx="210" cy="27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31" name="Rectangle 128" descr="좁은 수평선"/>
            <p:cNvSpPr>
              <a:spLocks noChangeArrowheads="1"/>
            </p:cNvSpPr>
            <p:nvPr/>
          </p:nvSpPr>
          <p:spPr bwMode="auto">
            <a:xfrm>
              <a:off x="3947" y="1592"/>
              <a:ext cx="209" cy="27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32" name="Rectangle 129" descr="좁은 수평선"/>
            <p:cNvSpPr>
              <a:spLocks noChangeArrowheads="1"/>
            </p:cNvSpPr>
            <p:nvPr/>
          </p:nvSpPr>
          <p:spPr bwMode="auto">
            <a:xfrm>
              <a:off x="3750" y="1592"/>
              <a:ext cx="197" cy="27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33" name="Rectangle 130" descr="좁은 수평선"/>
            <p:cNvSpPr>
              <a:spLocks noChangeArrowheads="1"/>
            </p:cNvSpPr>
            <p:nvPr/>
          </p:nvSpPr>
          <p:spPr bwMode="auto">
            <a:xfrm>
              <a:off x="3511" y="1592"/>
              <a:ext cx="239" cy="27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34" name="Rectangle 131" descr="좁은 수평선"/>
            <p:cNvSpPr>
              <a:spLocks noChangeArrowheads="1"/>
            </p:cNvSpPr>
            <p:nvPr/>
          </p:nvSpPr>
          <p:spPr bwMode="auto">
            <a:xfrm>
              <a:off x="3311" y="1592"/>
              <a:ext cx="200" cy="27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35" name="Rectangle 132" descr="좁은 수평선"/>
            <p:cNvSpPr>
              <a:spLocks noChangeArrowheads="1"/>
            </p:cNvSpPr>
            <p:nvPr/>
          </p:nvSpPr>
          <p:spPr bwMode="auto">
            <a:xfrm>
              <a:off x="3104" y="1592"/>
              <a:ext cx="207" cy="27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36" name="Rectangle 133" descr="좁은 수평선"/>
            <p:cNvSpPr>
              <a:spLocks noChangeArrowheads="1"/>
            </p:cNvSpPr>
            <p:nvPr/>
          </p:nvSpPr>
          <p:spPr bwMode="auto">
            <a:xfrm>
              <a:off x="2894" y="1592"/>
              <a:ext cx="210" cy="27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37" name="Rectangle 134" descr="좁은 수평선"/>
            <p:cNvSpPr>
              <a:spLocks noChangeArrowheads="1"/>
            </p:cNvSpPr>
            <p:nvPr/>
          </p:nvSpPr>
          <p:spPr bwMode="auto">
            <a:xfrm>
              <a:off x="2699" y="1592"/>
              <a:ext cx="195" cy="27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38" name="Rectangle 135" descr="좁은 수평선"/>
            <p:cNvSpPr>
              <a:spLocks noChangeArrowheads="1"/>
            </p:cNvSpPr>
            <p:nvPr/>
          </p:nvSpPr>
          <p:spPr bwMode="auto">
            <a:xfrm>
              <a:off x="2473" y="1592"/>
              <a:ext cx="226" cy="27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39" name="Rectangle 136" descr="좁은 수평선"/>
            <p:cNvSpPr>
              <a:spLocks noChangeArrowheads="1"/>
            </p:cNvSpPr>
            <p:nvPr/>
          </p:nvSpPr>
          <p:spPr bwMode="auto">
            <a:xfrm>
              <a:off x="2262" y="1592"/>
              <a:ext cx="211" cy="27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40" name="Rectangle 137" descr="좁은 수평선"/>
            <p:cNvSpPr>
              <a:spLocks noChangeArrowheads="1"/>
            </p:cNvSpPr>
            <p:nvPr/>
          </p:nvSpPr>
          <p:spPr bwMode="auto">
            <a:xfrm>
              <a:off x="2041" y="1592"/>
              <a:ext cx="221" cy="27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41" name="Rectangle 138" descr="좁은 수평선"/>
            <p:cNvSpPr>
              <a:spLocks noChangeArrowheads="1"/>
            </p:cNvSpPr>
            <p:nvPr/>
          </p:nvSpPr>
          <p:spPr bwMode="auto">
            <a:xfrm>
              <a:off x="1840" y="1592"/>
              <a:ext cx="201" cy="27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42" name="Rectangle 139" descr="좁은 수평선"/>
            <p:cNvSpPr>
              <a:spLocks noChangeArrowheads="1"/>
            </p:cNvSpPr>
            <p:nvPr/>
          </p:nvSpPr>
          <p:spPr bwMode="auto">
            <a:xfrm>
              <a:off x="1630" y="1592"/>
              <a:ext cx="210" cy="27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43" name="Rectangle 140" descr="좁은 수평선"/>
            <p:cNvSpPr>
              <a:spLocks noChangeArrowheads="1"/>
            </p:cNvSpPr>
            <p:nvPr/>
          </p:nvSpPr>
          <p:spPr bwMode="auto">
            <a:xfrm>
              <a:off x="1417" y="1592"/>
              <a:ext cx="213" cy="27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44" name="Rectangle 141" descr="좁은 수평선"/>
            <p:cNvSpPr>
              <a:spLocks noChangeArrowheads="1"/>
            </p:cNvSpPr>
            <p:nvPr/>
          </p:nvSpPr>
          <p:spPr bwMode="auto">
            <a:xfrm>
              <a:off x="1170" y="1592"/>
              <a:ext cx="247" cy="27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45" name="Rectangle 142" descr="좁은 수평선"/>
            <p:cNvSpPr>
              <a:spLocks noChangeArrowheads="1"/>
            </p:cNvSpPr>
            <p:nvPr/>
          </p:nvSpPr>
          <p:spPr bwMode="auto">
            <a:xfrm>
              <a:off x="969" y="1592"/>
              <a:ext cx="201" cy="27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46" name="Rectangle 143" descr="좁은 수평선"/>
            <p:cNvSpPr>
              <a:spLocks noChangeArrowheads="1"/>
            </p:cNvSpPr>
            <p:nvPr/>
          </p:nvSpPr>
          <p:spPr bwMode="auto">
            <a:xfrm>
              <a:off x="726" y="1592"/>
              <a:ext cx="243" cy="27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47" name="Rectangle 144" descr="좁은 수평선"/>
            <p:cNvSpPr>
              <a:spLocks noChangeArrowheads="1"/>
            </p:cNvSpPr>
            <p:nvPr/>
          </p:nvSpPr>
          <p:spPr bwMode="auto">
            <a:xfrm>
              <a:off x="0" y="1592"/>
              <a:ext cx="726" cy="27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500">
                  <a:solidFill>
                    <a:srgbClr val="FF6600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目标设定</a:t>
              </a:r>
            </a:p>
          </p:txBody>
        </p:sp>
        <p:sp>
          <p:nvSpPr>
            <p:cNvPr id="21648" name="Rectangle 145" descr="좁은 수평선"/>
            <p:cNvSpPr>
              <a:spLocks noChangeArrowheads="1"/>
            </p:cNvSpPr>
            <p:nvPr/>
          </p:nvSpPr>
          <p:spPr bwMode="auto">
            <a:xfrm>
              <a:off x="4579" y="1386"/>
              <a:ext cx="638" cy="20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500">
                  <a:solidFill>
                    <a:srgbClr val="FF6600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全体圈员</a:t>
              </a:r>
            </a:p>
          </p:txBody>
        </p:sp>
        <p:sp>
          <p:nvSpPr>
            <p:cNvPr id="21649" name="Rectangle 146" descr="좁은 수평선"/>
            <p:cNvSpPr>
              <a:spLocks noChangeArrowheads="1"/>
            </p:cNvSpPr>
            <p:nvPr/>
          </p:nvSpPr>
          <p:spPr bwMode="auto">
            <a:xfrm>
              <a:off x="4366" y="1386"/>
              <a:ext cx="213" cy="20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50" name="Rectangle 147" descr="좁은 수평선"/>
            <p:cNvSpPr>
              <a:spLocks noChangeArrowheads="1"/>
            </p:cNvSpPr>
            <p:nvPr/>
          </p:nvSpPr>
          <p:spPr bwMode="auto">
            <a:xfrm>
              <a:off x="4156" y="1386"/>
              <a:ext cx="210" cy="20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51" name="Rectangle 148" descr="좁은 수평선"/>
            <p:cNvSpPr>
              <a:spLocks noChangeArrowheads="1"/>
            </p:cNvSpPr>
            <p:nvPr/>
          </p:nvSpPr>
          <p:spPr bwMode="auto">
            <a:xfrm>
              <a:off x="3947" y="1386"/>
              <a:ext cx="209" cy="20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52" name="Rectangle 149" descr="좁은 수평선"/>
            <p:cNvSpPr>
              <a:spLocks noChangeArrowheads="1"/>
            </p:cNvSpPr>
            <p:nvPr/>
          </p:nvSpPr>
          <p:spPr bwMode="auto">
            <a:xfrm>
              <a:off x="3750" y="1386"/>
              <a:ext cx="197" cy="20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53" name="Rectangle 150" descr="좁은 수평선"/>
            <p:cNvSpPr>
              <a:spLocks noChangeArrowheads="1"/>
            </p:cNvSpPr>
            <p:nvPr/>
          </p:nvSpPr>
          <p:spPr bwMode="auto">
            <a:xfrm>
              <a:off x="3511" y="1386"/>
              <a:ext cx="239" cy="20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54" name="Rectangle 151" descr="좁은 수평선"/>
            <p:cNvSpPr>
              <a:spLocks noChangeArrowheads="1"/>
            </p:cNvSpPr>
            <p:nvPr/>
          </p:nvSpPr>
          <p:spPr bwMode="auto">
            <a:xfrm>
              <a:off x="3311" y="1386"/>
              <a:ext cx="200" cy="20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55" name="Rectangle 152" descr="좁은 수평선"/>
            <p:cNvSpPr>
              <a:spLocks noChangeArrowheads="1"/>
            </p:cNvSpPr>
            <p:nvPr/>
          </p:nvSpPr>
          <p:spPr bwMode="auto">
            <a:xfrm>
              <a:off x="3104" y="1386"/>
              <a:ext cx="207" cy="20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56" name="Rectangle 153" descr="좁은 수평선"/>
            <p:cNvSpPr>
              <a:spLocks noChangeArrowheads="1"/>
            </p:cNvSpPr>
            <p:nvPr/>
          </p:nvSpPr>
          <p:spPr bwMode="auto">
            <a:xfrm>
              <a:off x="2894" y="1386"/>
              <a:ext cx="210" cy="20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57" name="Rectangle 154" descr="좁은 수평선"/>
            <p:cNvSpPr>
              <a:spLocks noChangeArrowheads="1"/>
            </p:cNvSpPr>
            <p:nvPr/>
          </p:nvSpPr>
          <p:spPr bwMode="auto">
            <a:xfrm>
              <a:off x="2699" y="1386"/>
              <a:ext cx="195" cy="20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58" name="Rectangle 155" descr="좁은 수평선"/>
            <p:cNvSpPr>
              <a:spLocks noChangeArrowheads="1"/>
            </p:cNvSpPr>
            <p:nvPr/>
          </p:nvSpPr>
          <p:spPr bwMode="auto">
            <a:xfrm>
              <a:off x="2473" y="1386"/>
              <a:ext cx="226" cy="20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59" name="Rectangle 156" descr="좁은 수평선"/>
            <p:cNvSpPr>
              <a:spLocks noChangeArrowheads="1"/>
            </p:cNvSpPr>
            <p:nvPr/>
          </p:nvSpPr>
          <p:spPr bwMode="auto">
            <a:xfrm>
              <a:off x="2262" y="1386"/>
              <a:ext cx="211" cy="20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60" name="Rectangle 157" descr="좁은 수평선"/>
            <p:cNvSpPr>
              <a:spLocks noChangeArrowheads="1"/>
            </p:cNvSpPr>
            <p:nvPr/>
          </p:nvSpPr>
          <p:spPr bwMode="auto">
            <a:xfrm>
              <a:off x="2041" y="1386"/>
              <a:ext cx="221" cy="20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61" name="Rectangle 158" descr="좁은 수평선"/>
            <p:cNvSpPr>
              <a:spLocks noChangeArrowheads="1"/>
            </p:cNvSpPr>
            <p:nvPr/>
          </p:nvSpPr>
          <p:spPr bwMode="auto">
            <a:xfrm>
              <a:off x="1840" y="1386"/>
              <a:ext cx="201" cy="20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62" name="Rectangle 159" descr="좁은 수평선"/>
            <p:cNvSpPr>
              <a:spLocks noChangeArrowheads="1"/>
            </p:cNvSpPr>
            <p:nvPr/>
          </p:nvSpPr>
          <p:spPr bwMode="auto">
            <a:xfrm>
              <a:off x="1630" y="1386"/>
              <a:ext cx="210" cy="20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63" name="Rectangle 160" descr="좁은 수평선"/>
            <p:cNvSpPr>
              <a:spLocks noChangeArrowheads="1"/>
            </p:cNvSpPr>
            <p:nvPr/>
          </p:nvSpPr>
          <p:spPr bwMode="auto">
            <a:xfrm>
              <a:off x="1417" y="1386"/>
              <a:ext cx="213" cy="20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64" name="Rectangle 161" descr="좁은 수평선"/>
            <p:cNvSpPr>
              <a:spLocks noChangeArrowheads="1"/>
            </p:cNvSpPr>
            <p:nvPr/>
          </p:nvSpPr>
          <p:spPr bwMode="auto">
            <a:xfrm>
              <a:off x="1170" y="1386"/>
              <a:ext cx="247" cy="20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65" name="Rectangle 162" descr="좁은 수평선"/>
            <p:cNvSpPr>
              <a:spLocks noChangeArrowheads="1"/>
            </p:cNvSpPr>
            <p:nvPr/>
          </p:nvSpPr>
          <p:spPr bwMode="auto">
            <a:xfrm>
              <a:off x="969" y="1386"/>
              <a:ext cx="201" cy="20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66" name="Rectangle 163" descr="좁은 수평선"/>
            <p:cNvSpPr>
              <a:spLocks noChangeArrowheads="1"/>
            </p:cNvSpPr>
            <p:nvPr/>
          </p:nvSpPr>
          <p:spPr bwMode="auto">
            <a:xfrm>
              <a:off x="726" y="1386"/>
              <a:ext cx="243" cy="20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67" name="Rectangle 164" descr="좁은 수평선"/>
            <p:cNvSpPr>
              <a:spLocks noChangeArrowheads="1"/>
            </p:cNvSpPr>
            <p:nvPr/>
          </p:nvSpPr>
          <p:spPr bwMode="auto">
            <a:xfrm>
              <a:off x="0" y="1386"/>
              <a:ext cx="726" cy="20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500">
                  <a:solidFill>
                    <a:srgbClr val="FF6600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现状把握</a:t>
              </a:r>
            </a:p>
          </p:txBody>
        </p:sp>
        <p:sp>
          <p:nvSpPr>
            <p:cNvPr id="21668" name="Rectangle 165" descr="좁은 수평선"/>
            <p:cNvSpPr>
              <a:spLocks noChangeArrowheads="1"/>
            </p:cNvSpPr>
            <p:nvPr/>
          </p:nvSpPr>
          <p:spPr bwMode="auto">
            <a:xfrm>
              <a:off x="4579" y="1147"/>
              <a:ext cx="638" cy="23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500">
                  <a:solidFill>
                    <a:srgbClr val="FF6600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全体圈员</a:t>
              </a:r>
            </a:p>
          </p:txBody>
        </p:sp>
        <p:sp>
          <p:nvSpPr>
            <p:cNvPr id="21669" name="Rectangle 166" descr="좁은 수평선"/>
            <p:cNvSpPr>
              <a:spLocks noChangeArrowheads="1"/>
            </p:cNvSpPr>
            <p:nvPr/>
          </p:nvSpPr>
          <p:spPr bwMode="auto">
            <a:xfrm>
              <a:off x="4366" y="1147"/>
              <a:ext cx="213" cy="23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70" name="Rectangle 167" descr="좁은 수평선"/>
            <p:cNvSpPr>
              <a:spLocks noChangeArrowheads="1"/>
            </p:cNvSpPr>
            <p:nvPr/>
          </p:nvSpPr>
          <p:spPr bwMode="auto">
            <a:xfrm>
              <a:off x="4156" y="1147"/>
              <a:ext cx="210" cy="23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71" name="Rectangle 168" descr="좁은 수평선"/>
            <p:cNvSpPr>
              <a:spLocks noChangeArrowheads="1"/>
            </p:cNvSpPr>
            <p:nvPr/>
          </p:nvSpPr>
          <p:spPr bwMode="auto">
            <a:xfrm>
              <a:off x="3947" y="1147"/>
              <a:ext cx="209" cy="23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72" name="Rectangle 169" descr="좁은 수평선"/>
            <p:cNvSpPr>
              <a:spLocks noChangeArrowheads="1"/>
            </p:cNvSpPr>
            <p:nvPr/>
          </p:nvSpPr>
          <p:spPr bwMode="auto">
            <a:xfrm>
              <a:off x="3750" y="1147"/>
              <a:ext cx="197" cy="23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73" name="Rectangle 170" descr="좁은 수평선"/>
            <p:cNvSpPr>
              <a:spLocks noChangeArrowheads="1"/>
            </p:cNvSpPr>
            <p:nvPr/>
          </p:nvSpPr>
          <p:spPr bwMode="auto">
            <a:xfrm>
              <a:off x="3511" y="1147"/>
              <a:ext cx="239" cy="23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74" name="Rectangle 171" descr="좁은 수평선"/>
            <p:cNvSpPr>
              <a:spLocks noChangeArrowheads="1"/>
            </p:cNvSpPr>
            <p:nvPr/>
          </p:nvSpPr>
          <p:spPr bwMode="auto">
            <a:xfrm>
              <a:off x="3311" y="1147"/>
              <a:ext cx="200" cy="23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75" name="Rectangle 172" descr="좁은 수평선"/>
            <p:cNvSpPr>
              <a:spLocks noChangeArrowheads="1"/>
            </p:cNvSpPr>
            <p:nvPr/>
          </p:nvSpPr>
          <p:spPr bwMode="auto">
            <a:xfrm>
              <a:off x="3104" y="1147"/>
              <a:ext cx="207" cy="23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76" name="Rectangle 173" descr="좁은 수평선"/>
            <p:cNvSpPr>
              <a:spLocks noChangeArrowheads="1"/>
            </p:cNvSpPr>
            <p:nvPr/>
          </p:nvSpPr>
          <p:spPr bwMode="auto">
            <a:xfrm>
              <a:off x="2894" y="1147"/>
              <a:ext cx="210" cy="23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77" name="Rectangle 174" descr="좁은 수평선"/>
            <p:cNvSpPr>
              <a:spLocks noChangeArrowheads="1"/>
            </p:cNvSpPr>
            <p:nvPr/>
          </p:nvSpPr>
          <p:spPr bwMode="auto">
            <a:xfrm>
              <a:off x="2699" y="1147"/>
              <a:ext cx="195" cy="23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78" name="Rectangle 175" descr="좁은 수평선"/>
            <p:cNvSpPr>
              <a:spLocks noChangeArrowheads="1"/>
            </p:cNvSpPr>
            <p:nvPr/>
          </p:nvSpPr>
          <p:spPr bwMode="auto">
            <a:xfrm>
              <a:off x="2473" y="1147"/>
              <a:ext cx="226" cy="23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79" name="Rectangle 176" descr="좁은 수평선"/>
            <p:cNvSpPr>
              <a:spLocks noChangeArrowheads="1"/>
            </p:cNvSpPr>
            <p:nvPr/>
          </p:nvSpPr>
          <p:spPr bwMode="auto">
            <a:xfrm>
              <a:off x="2262" y="1147"/>
              <a:ext cx="211" cy="23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80" name="Rectangle 177" descr="좁은 수평선"/>
            <p:cNvSpPr>
              <a:spLocks noChangeArrowheads="1"/>
            </p:cNvSpPr>
            <p:nvPr/>
          </p:nvSpPr>
          <p:spPr bwMode="auto">
            <a:xfrm>
              <a:off x="2041" y="1147"/>
              <a:ext cx="221" cy="23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81" name="Rectangle 178" descr="좁은 수평선"/>
            <p:cNvSpPr>
              <a:spLocks noChangeArrowheads="1"/>
            </p:cNvSpPr>
            <p:nvPr/>
          </p:nvSpPr>
          <p:spPr bwMode="auto">
            <a:xfrm>
              <a:off x="1840" y="1147"/>
              <a:ext cx="201" cy="23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82" name="Rectangle 179" descr="좁은 수평선"/>
            <p:cNvSpPr>
              <a:spLocks noChangeArrowheads="1"/>
            </p:cNvSpPr>
            <p:nvPr/>
          </p:nvSpPr>
          <p:spPr bwMode="auto">
            <a:xfrm>
              <a:off x="1630" y="1147"/>
              <a:ext cx="210" cy="23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83" name="Rectangle 180" descr="좁은 수평선"/>
            <p:cNvSpPr>
              <a:spLocks noChangeArrowheads="1"/>
            </p:cNvSpPr>
            <p:nvPr/>
          </p:nvSpPr>
          <p:spPr bwMode="auto">
            <a:xfrm>
              <a:off x="1417" y="1147"/>
              <a:ext cx="213" cy="23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84" name="Rectangle 181" descr="좁은 수평선"/>
            <p:cNvSpPr>
              <a:spLocks noChangeArrowheads="1"/>
            </p:cNvSpPr>
            <p:nvPr/>
          </p:nvSpPr>
          <p:spPr bwMode="auto">
            <a:xfrm>
              <a:off x="1170" y="1147"/>
              <a:ext cx="247" cy="23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85" name="Rectangle 182" descr="좁은 수평선"/>
            <p:cNvSpPr>
              <a:spLocks noChangeArrowheads="1"/>
            </p:cNvSpPr>
            <p:nvPr/>
          </p:nvSpPr>
          <p:spPr bwMode="auto">
            <a:xfrm>
              <a:off x="969" y="1147"/>
              <a:ext cx="201" cy="23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86" name="Rectangle 183" descr="좁은 수평선"/>
            <p:cNvSpPr>
              <a:spLocks noChangeArrowheads="1"/>
            </p:cNvSpPr>
            <p:nvPr/>
          </p:nvSpPr>
          <p:spPr bwMode="auto">
            <a:xfrm>
              <a:off x="726" y="1147"/>
              <a:ext cx="243" cy="23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87" name="Rectangle 184" descr="좁은 수평선"/>
            <p:cNvSpPr>
              <a:spLocks noChangeArrowheads="1"/>
            </p:cNvSpPr>
            <p:nvPr/>
          </p:nvSpPr>
          <p:spPr bwMode="auto">
            <a:xfrm>
              <a:off x="0" y="1147"/>
              <a:ext cx="726" cy="23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500">
                  <a:solidFill>
                    <a:srgbClr val="FF6600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计划拟定</a:t>
              </a:r>
            </a:p>
          </p:txBody>
        </p:sp>
        <p:sp>
          <p:nvSpPr>
            <p:cNvPr id="21688" name="Rectangle 185" descr="좁은 수평선"/>
            <p:cNvSpPr>
              <a:spLocks noChangeArrowheads="1"/>
            </p:cNvSpPr>
            <p:nvPr/>
          </p:nvSpPr>
          <p:spPr bwMode="auto">
            <a:xfrm>
              <a:off x="4579" y="930"/>
              <a:ext cx="638" cy="21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500">
                  <a:solidFill>
                    <a:srgbClr val="FF6600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全体圈员</a:t>
              </a:r>
            </a:p>
          </p:txBody>
        </p:sp>
        <p:sp>
          <p:nvSpPr>
            <p:cNvPr id="21689" name="Rectangle 186" descr="좁은 수평선"/>
            <p:cNvSpPr>
              <a:spLocks noChangeArrowheads="1"/>
            </p:cNvSpPr>
            <p:nvPr/>
          </p:nvSpPr>
          <p:spPr bwMode="auto">
            <a:xfrm>
              <a:off x="4366" y="930"/>
              <a:ext cx="213" cy="21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90" name="Rectangle 187" descr="좁은 수평선"/>
            <p:cNvSpPr>
              <a:spLocks noChangeArrowheads="1"/>
            </p:cNvSpPr>
            <p:nvPr/>
          </p:nvSpPr>
          <p:spPr bwMode="auto">
            <a:xfrm>
              <a:off x="4156" y="930"/>
              <a:ext cx="210" cy="21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91" name="Rectangle 188" descr="좁은 수평선"/>
            <p:cNvSpPr>
              <a:spLocks noChangeArrowheads="1"/>
            </p:cNvSpPr>
            <p:nvPr/>
          </p:nvSpPr>
          <p:spPr bwMode="auto">
            <a:xfrm>
              <a:off x="3947" y="930"/>
              <a:ext cx="209" cy="21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92" name="Rectangle 189" descr="좁은 수평선"/>
            <p:cNvSpPr>
              <a:spLocks noChangeArrowheads="1"/>
            </p:cNvSpPr>
            <p:nvPr/>
          </p:nvSpPr>
          <p:spPr bwMode="auto">
            <a:xfrm>
              <a:off x="3750" y="930"/>
              <a:ext cx="197" cy="21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93" name="Rectangle 190" descr="좁은 수평선"/>
            <p:cNvSpPr>
              <a:spLocks noChangeArrowheads="1"/>
            </p:cNvSpPr>
            <p:nvPr/>
          </p:nvSpPr>
          <p:spPr bwMode="auto">
            <a:xfrm>
              <a:off x="3511" y="930"/>
              <a:ext cx="239" cy="21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94" name="Rectangle 191" descr="좁은 수평선"/>
            <p:cNvSpPr>
              <a:spLocks noChangeArrowheads="1"/>
            </p:cNvSpPr>
            <p:nvPr/>
          </p:nvSpPr>
          <p:spPr bwMode="auto">
            <a:xfrm>
              <a:off x="3311" y="930"/>
              <a:ext cx="200" cy="21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95" name="Rectangle 192" descr="좁은 수평선"/>
            <p:cNvSpPr>
              <a:spLocks noChangeArrowheads="1"/>
            </p:cNvSpPr>
            <p:nvPr/>
          </p:nvSpPr>
          <p:spPr bwMode="auto">
            <a:xfrm>
              <a:off x="3104" y="930"/>
              <a:ext cx="207" cy="21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96" name="Rectangle 193" descr="좁은 수평선"/>
            <p:cNvSpPr>
              <a:spLocks noChangeArrowheads="1"/>
            </p:cNvSpPr>
            <p:nvPr/>
          </p:nvSpPr>
          <p:spPr bwMode="auto">
            <a:xfrm>
              <a:off x="2894" y="930"/>
              <a:ext cx="210" cy="21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97" name="Rectangle 194" descr="좁은 수평선"/>
            <p:cNvSpPr>
              <a:spLocks noChangeArrowheads="1"/>
            </p:cNvSpPr>
            <p:nvPr/>
          </p:nvSpPr>
          <p:spPr bwMode="auto">
            <a:xfrm>
              <a:off x="2699" y="930"/>
              <a:ext cx="195" cy="21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98" name="Rectangle 195" descr="좁은 수평선"/>
            <p:cNvSpPr>
              <a:spLocks noChangeArrowheads="1"/>
            </p:cNvSpPr>
            <p:nvPr/>
          </p:nvSpPr>
          <p:spPr bwMode="auto">
            <a:xfrm>
              <a:off x="2473" y="930"/>
              <a:ext cx="226" cy="21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699" name="Rectangle 196" descr="좁은 수평선"/>
            <p:cNvSpPr>
              <a:spLocks noChangeArrowheads="1"/>
            </p:cNvSpPr>
            <p:nvPr/>
          </p:nvSpPr>
          <p:spPr bwMode="auto">
            <a:xfrm>
              <a:off x="2262" y="930"/>
              <a:ext cx="211" cy="21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700" name="Rectangle 197" descr="좁은 수평선"/>
            <p:cNvSpPr>
              <a:spLocks noChangeArrowheads="1"/>
            </p:cNvSpPr>
            <p:nvPr/>
          </p:nvSpPr>
          <p:spPr bwMode="auto">
            <a:xfrm>
              <a:off x="2041" y="930"/>
              <a:ext cx="221" cy="21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701" name="Rectangle 198" descr="좁은 수평선"/>
            <p:cNvSpPr>
              <a:spLocks noChangeArrowheads="1"/>
            </p:cNvSpPr>
            <p:nvPr/>
          </p:nvSpPr>
          <p:spPr bwMode="auto">
            <a:xfrm>
              <a:off x="1840" y="930"/>
              <a:ext cx="201" cy="21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702" name="Rectangle 199" descr="좁은 수평선"/>
            <p:cNvSpPr>
              <a:spLocks noChangeArrowheads="1"/>
            </p:cNvSpPr>
            <p:nvPr/>
          </p:nvSpPr>
          <p:spPr bwMode="auto">
            <a:xfrm>
              <a:off x="1630" y="930"/>
              <a:ext cx="210" cy="21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703" name="Rectangle 200" descr="좁은 수평선"/>
            <p:cNvSpPr>
              <a:spLocks noChangeArrowheads="1"/>
            </p:cNvSpPr>
            <p:nvPr/>
          </p:nvSpPr>
          <p:spPr bwMode="auto">
            <a:xfrm>
              <a:off x="1417" y="930"/>
              <a:ext cx="213" cy="21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704" name="Rectangle 201" descr="좁은 수평선"/>
            <p:cNvSpPr>
              <a:spLocks noChangeArrowheads="1"/>
            </p:cNvSpPr>
            <p:nvPr/>
          </p:nvSpPr>
          <p:spPr bwMode="auto">
            <a:xfrm>
              <a:off x="1170" y="930"/>
              <a:ext cx="247" cy="21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705" name="Rectangle 202" descr="좁은 수평선"/>
            <p:cNvSpPr>
              <a:spLocks noChangeArrowheads="1"/>
            </p:cNvSpPr>
            <p:nvPr/>
          </p:nvSpPr>
          <p:spPr bwMode="auto">
            <a:xfrm>
              <a:off x="969" y="930"/>
              <a:ext cx="201" cy="21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706" name="Rectangle 203" descr="좁은 수평선"/>
            <p:cNvSpPr>
              <a:spLocks noChangeArrowheads="1"/>
            </p:cNvSpPr>
            <p:nvPr/>
          </p:nvSpPr>
          <p:spPr bwMode="auto">
            <a:xfrm>
              <a:off x="726" y="930"/>
              <a:ext cx="243" cy="21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707" name="Rectangle 204" descr="좁은 수평선"/>
            <p:cNvSpPr>
              <a:spLocks noChangeArrowheads="1"/>
            </p:cNvSpPr>
            <p:nvPr/>
          </p:nvSpPr>
          <p:spPr bwMode="auto">
            <a:xfrm>
              <a:off x="0" y="930"/>
              <a:ext cx="726" cy="21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500">
                  <a:solidFill>
                    <a:srgbClr val="FF6600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主题选定</a:t>
              </a:r>
            </a:p>
          </p:txBody>
        </p:sp>
        <p:sp>
          <p:nvSpPr>
            <p:cNvPr id="21708" name="Rectangle 205" descr="좁은 수평선"/>
            <p:cNvSpPr>
              <a:spLocks noChangeArrowheads="1"/>
            </p:cNvSpPr>
            <p:nvPr/>
          </p:nvSpPr>
          <p:spPr bwMode="auto">
            <a:xfrm>
              <a:off x="4579" y="662"/>
              <a:ext cx="638" cy="26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500" dirty="0" smtClean="0">
                  <a:solidFill>
                    <a:srgbClr val="FF6600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王芳</a:t>
              </a:r>
              <a:endParaRPr lang="zh-CN" altLang="en-US" sz="1500" dirty="0">
                <a:solidFill>
                  <a:srgbClr val="FF6600"/>
                </a:solidFill>
                <a:latin typeface="宋体" pitchFamily="2" charset="-122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709" name="Rectangle 206" descr="좁은 수평선"/>
            <p:cNvSpPr>
              <a:spLocks noChangeArrowheads="1"/>
            </p:cNvSpPr>
            <p:nvPr/>
          </p:nvSpPr>
          <p:spPr bwMode="auto">
            <a:xfrm>
              <a:off x="4366" y="662"/>
              <a:ext cx="213" cy="26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710" name="Rectangle 207" descr="좁은 수평선"/>
            <p:cNvSpPr>
              <a:spLocks noChangeArrowheads="1"/>
            </p:cNvSpPr>
            <p:nvPr/>
          </p:nvSpPr>
          <p:spPr bwMode="auto">
            <a:xfrm>
              <a:off x="4156" y="662"/>
              <a:ext cx="210" cy="26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711" name="Rectangle 208" descr="좁은 수평선"/>
            <p:cNvSpPr>
              <a:spLocks noChangeArrowheads="1"/>
            </p:cNvSpPr>
            <p:nvPr/>
          </p:nvSpPr>
          <p:spPr bwMode="auto">
            <a:xfrm>
              <a:off x="3947" y="662"/>
              <a:ext cx="209" cy="26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712" name="Rectangle 209" descr="좁은 수평선"/>
            <p:cNvSpPr>
              <a:spLocks noChangeArrowheads="1"/>
            </p:cNvSpPr>
            <p:nvPr/>
          </p:nvSpPr>
          <p:spPr bwMode="auto">
            <a:xfrm>
              <a:off x="3750" y="662"/>
              <a:ext cx="197" cy="26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713" name="Rectangle 210" descr="좁은 수평선"/>
            <p:cNvSpPr>
              <a:spLocks noChangeArrowheads="1"/>
            </p:cNvSpPr>
            <p:nvPr/>
          </p:nvSpPr>
          <p:spPr bwMode="auto">
            <a:xfrm>
              <a:off x="3511" y="662"/>
              <a:ext cx="239" cy="26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714" name="Rectangle 211" descr="좁은 수평선"/>
            <p:cNvSpPr>
              <a:spLocks noChangeArrowheads="1"/>
            </p:cNvSpPr>
            <p:nvPr/>
          </p:nvSpPr>
          <p:spPr bwMode="auto">
            <a:xfrm>
              <a:off x="3311" y="662"/>
              <a:ext cx="200" cy="26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715" name="Rectangle 212" descr="좁은 수평선"/>
            <p:cNvSpPr>
              <a:spLocks noChangeArrowheads="1"/>
            </p:cNvSpPr>
            <p:nvPr/>
          </p:nvSpPr>
          <p:spPr bwMode="auto">
            <a:xfrm>
              <a:off x="3104" y="662"/>
              <a:ext cx="207" cy="26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716" name="Rectangle 213" descr="좁은 수평선"/>
            <p:cNvSpPr>
              <a:spLocks noChangeArrowheads="1"/>
            </p:cNvSpPr>
            <p:nvPr/>
          </p:nvSpPr>
          <p:spPr bwMode="auto">
            <a:xfrm>
              <a:off x="2894" y="662"/>
              <a:ext cx="210" cy="26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717" name="Rectangle 214" descr="좁은 수평선"/>
            <p:cNvSpPr>
              <a:spLocks noChangeArrowheads="1"/>
            </p:cNvSpPr>
            <p:nvPr/>
          </p:nvSpPr>
          <p:spPr bwMode="auto">
            <a:xfrm>
              <a:off x="2699" y="662"/>
              <a:ext cx="195" cy="26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718" name="Rectangle 215" descr="좁은 수평선"/>
            <p:cNvSpPr>
              <a:spLocks noChangeArrowheads="1"/>
            </p:cNvSpPr>
            <p:nvPr/>
          </p:nvSpPr>
          <p:spPr bwMode="auto">
            <a:xfrm>
              <a:off x="2473" y="662"/>
              <a:ext cx="226" cy="26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719" name="Rectangle 216" descr="좁은 수평선"/>
            <p:cNvSpPr>
              <a:spLocks noChangeArrowheads="1"/>
            </p:cNvSpPr>
            <p:nvPr/>
          </p:nvSpPr>
          <p:spPr bwMode="auto">
            <a:xfrm>
              <a:off x="2262" y="662"/>
              <a:ext cx="211" cy="26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720" name="Rectangle 217" descr="좁은 수평선"/>
            <p:cNvSpPr>
              <a:spLocks noChangeArrowheads="1"/>
            </p:cNvSpPr>
            <p:nvPr/>
          </p:nvSpPr>
          <p:spPr bwMode="auto">
            <a:xfrm>
              <a:off x="2041" y="662"/>
              <a:ext cx="221" cy="26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721" name="Rectangle 218" descr="좁은 수평선"/>
            <p:cNvSpPr>
              <a:spLocks noChangeArrowheads="1"/>
            </p:cNvSpPr>
            <p:nvPr/>
          </p:nvSpPr>
          <p:spPr bwMode="auto">
            <a:xfrm>
              <a:off x="1840" y="662"/>
              <a:ext cx="201" cy="26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722" name="Rectangle 219" descr="좁은 수평선"/>
            <p:cNvSpPr>
              <a:spLocks noChangeArrowheads="1"/>
            </p:cNvSpPr>
            <p:nvPr/>
          </p:nvSpPr>
          <p:spPr bwMode="auto">
            <a:xfrm>
              <a:off x="1630" y="662"/>
              <a:ext cx="210" cy="26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723" name="Rectangle 220" descr="좁은 수평선"/>
            <p:cNvSpPr>
              <a:spLocks noChangeArrowheads="1"/>
            </p:cNvSpPr>
            <p:nvPr/>
          </p:nvSpPr>
          <p:spPr bwMode="auto">
            <a:xfrm>
              <a:off x="1417" y="662"/>
              <a:ext cx="213" cy="26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724" name="Rectangle 221" descr="좁은 수평선"/>
            <p:cNvSpPr>
              <a:spLocks noChangeArrowheads="1"/>
            </p:cNvSpPr>
            <p:nvPr/>
          </p:nvSpPr>
          <p:spPr bwMode="auto">
            <a:xfrm>
              <a:off x="1170" y="662"/>
              <a:ext cx="247" cy="26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725" name="Rectangle 222" descr="좁은 수평선"/>
            <p:cNvSpPr>
              <a:spLocks noChangeArrowheads="1"/>
            </p:cNvSpPr>
            <p:nvPr/>
          </p:nvSpPr>
          <p:spPr bwMode="auto">
            <a:xfrm>
              <a:off x="969" y="662"/>
              <a:ext cx="201" cy="26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2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　</a:t>
              </a:r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726" name="Rectangle 223" descr="좁은 수평선"/>
            <p:cNvSpPr>
              <a:spLocks noChangeArrowheads="1"/>
            </p:cNvSpPr>
            <p:nvPr/>
          </p:nvSpPr>
          <p:spPr bwMode="auto">
            <a:xfrm>
              <a:off x="726" y="662"/>
              <a:ext cx="243" cy="26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endParaRPr lang="zh-CN" altLang="en-US" b="1"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727" name="Rectangle 224" descr="좁은 수평선"/>
            <p:cNvSpPr>
              <a:spLocks noChangeArrowheads="1"/>
            </p:cNvSpPr>
            <p:nvPr/>
          </p:nvSpPr>
          <p:spPr bwMode="auto">
            <a:xfrm>
              <a:off x="0" y="662"/>
              <a:ext cx="726" cy="26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500">
                  <a:solidFill>
                    <a:srgbClr val="FF6600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小组组成</a:t>
              </a:r>
            </a:p>
          </p:txBody>
        </p:sp>
        <p:sp>
          <p:nvSpPr>
            <p:cNvPr id="21728" name="Rectangle 225" descr="좁은 수평선"/>
            <p:cNvSpPr>
              <a:spLocks noChangeArrowheads="1"/>
            </p:cNvSpPr>
            <p:nvPr/>
          </p:nvSpPr>
          <p:spPr bwMode="auto">
            <a:xfrm>
              <a:off x="4366" y="459"/>
              <a:ext cx="213" cy="20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en-US" sz="1400">
                  <a:solidFill>
                    <a:srgbClr val="FF6600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4</a:t>
              </a:r>
            </a:p>
          </p:txBody>
        </p:sp>
        <p:sp>
          <p:nvSpPr>
            <p:cNvPr id="21729" name="Rectangle 226" descr="좁은 수평선"/>
            <p:cNvSpPr>
              <a:spLocks noChangeArrowheads="1"/>
            </p:cNvSpPr>
            <p:nvPr/>
          </p:nvSpPr>
          <p:spPr bwMode="auto">
            <a:xfrm>
              <a:off x="4156" y="459"/>
              <a:ext cx="210" cy="20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en-US" sz="1400">
                  <a:solidFill>
                    <a:srgbClr val="FF6600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3</a:t>
              </a:r>
            </a:p>
          </p:txBody>
        </p:sp>
        <p:sp>
          <p:nvSpPr>
            <p:cNvPr id="21730" name="Rectangle 227" descr="좁은 수평선"/>
            <p:cNvSpPr>
              <a:spLocks noChangeArrowheads="1"/>
            </p:cNvSpPr>
            <p:nvPr/>
          </p:nvSpPr>
          <p:spPr bwMode="auto">
            <a:xfrm>
              <a:off x="3947" y="459"/>
              <a:ext cx="209" cy="20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en-US" sz="1400">
                  <a:solidFill>
                    <a:srgbClr val="FF6600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2</a:t>
              </a:r>
            </a:p>
          </p:txBody>
        </p:sp>
        <p:sp>
          <p:nvSpPr>
            <p:cNvPr id="21731" name="Rectangle 228" descr="좁은 수평선"/>
            <p:cNvSpPr>
              <a:spLocks noChangeArrowheads="1"/>
            </p:cNvSpPr>
            <p:nvPr/>
          </p:nvSpPr>
          <p:spPr bwMode="auto">
            <a:xfrm>
              <a:off x="3750" y="459"/>
              <a:ext cx="197" cy="20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en-US" sz="1400">
                  <a:solidFill>
                    <a:srgbClr val="FF6600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1</a:t>
              </a:r>
            </a:p>
          </p:txBody>
        </p:sp>
        <p:sp>
          <p:nvSpPr>
            <p:cNvPr id="21732" name="Rectangle 229" descr="좁은 수평선"/>
            <p:cNvSpPr>
              <a:spLocks noChangeArrowheads="1"/>
            </p:cNvSpPr>
            <p:nvPr/>
          </p:nvSpPr>
          <p:spPr bwMode="auto">
            <a:xfrm>
              <a:off x="3511" y="459"/>
              <a:ext cx="239" cy="20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en-US" sz="1400">
                  <a:solidFill>
                    <a:srgbClr val="FF6600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4</a:t>
              </a:r>
            </a:p>
          </p:txBody>
        </p:sp>
        <p:sp>
          <p:nvSpPr>
            <p:cNvPr id="21733" name="Rectangle 230" descr="좁은 수평선"/>
            <p:cNvSpPr>
              <a:spLocks noChangeArrowheads="1"/>
            </p:cNvSpPr>
            <p:nvPr/>
          </p:nvSpPr>
          <p:spPr bwMode="auto">
            <a:xfrm>
              <a:off x="3311" y="459"/>
              <a:ext cx="200" cy="20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en-US" sz="1400">
                  <a:solidFill>
                    <a:srgbClr val="FF6600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3</a:t>
              </a:r>
            </a:p>
          </p:txBody>
        </p:sp>
        <p:sp>
          <p:nvSpPr>
            <p:cNvPr id="21734" name="Rectangle 231" descr="좁은 수평선"/>
            <p:cNvSpPr>
              <a:spLocks noChangeArrowheads="1"/>
            </p:cNvSpPr>
            <p:nvPr/>
          </p:nvSpPr>
          <p:spPr bwMode="auto">
            <a:xfrm>
              <a:off x="3104" y="459"/>
              <a:ext cx="207" cy="20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en-US" sz="1400">
                  <a:solidFill>
                    <a:srgbClr val="FF6600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2</a:t>
              </a:r>
            </a:p>
          </p:txBody>
        </p:sp>
        <p:sp>
          <p:nvSpPr>
            <p:cNvPr id="21735" name="Rectangle 232" descr="좁은 수평선"/>
            <p:cNvSpPr>
              <a:spLocks noChangeArrowheads="1"/>
            </p:cNvSpPr>
            <p:nvPr/>
          </p:nvSpPr>
          <p:spPr bwMode="auto">
            <a:xfrm>
              <a:off x="2894" y="459"/>
              <a:ext cx="210" cy="20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en-US" sz="1400">
                  <a:solidFill>
                    <a:srgbClr val="FF6600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1</a:t>
              </a:r>
            </a:p>
          </p:txBody>
        </p:sp>
        <p:sp>
          <p:nvSpPr>
            <p:cNvPr id="21736" name="Rectangle 233" descr="좁은 수평선"/>
            <p:cNvSpPr>
              <a:spLocks noChangeArrowheads="1"/>
            </p:cNvSpPr>
            <p:nvPr/>
          </p:nvSpPr>
          <p:spPr bwMode="auto">
            <a:xfrm>
              <a:off x="2699" y="459"/>
              <a:ext cx="195" cy="20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en-US" sz="1400">
                  <a:solidFill>
                    <a:srgbClr val="FF6600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4</a:t>
              </a:r>
            </a:p>
          </p:txBody>
        </p:sp>
        <p:sp>
          <p:nvSpPr>
            <p:cNvPr id="21737" name="Rectangle 234" descr="좁은 수평선"/>
            <p:cNvSpPr>
              <a:spLocks noChangeArrowheads="1"/>
            </p:cNvSpPr>
            <p:nvPr/>
          </p:nvSpPr>
          <p:spPr bwMode="auto">
            <a:xfrm>
              <a:off x="2473" y="459"/>
              <a:ext cx="226" cy="20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en-US" sz="1400">
                  <a:solidFill>
                    <a:srgbClr val="FF6600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3</a:t>
              </a:r>
            </a:p>
          </p:txBody>
        </p:sp>
        <p:sp>
          <p:nvSpPr>
            <p:cNvPr id="21738" name="Rectangle 235" descr="좁은 수평선"/>
            <p:cNvSpPr>
              <a:spLocks noChangeArrowheads="1"/>
            </p:cNvSpPr>
            <p:nvPr/>
          </p:nvSpPr>
          <p:spPr bwMode="auto">
            <a:xfrm>
              <a:off x="2262" y="459"/>
              <a:ext cx="211" cy="20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en-US" sz="1400">
                  <a:solidFill>
                    <a:srgbClr val="FF6600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2</a:t>
              </a:r>
            </a:p>
          </p:txBody>
        </p:sp>
        <p:sp>
          <p:nvSpPr>
            <p:cNvPr id="21739" name="Rectangle 236" descr="좁은 수평선"/>
            <p:cNvSpPr>
              <a:spLocks noChangeArrowheads="1"/>
            </p:cNvSpPr>
            <p:nvPr/>
          </p:nvSpPr>
          <p:spPr bwMode="auto">
            <a:xfrm>
              <a:off x="2041" y="459"/>
              <a:ext cx="221" cy="20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en-US" sz="1400">
                  <a:solidFill>
                    <a:srgbClr val="FF6600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1</a:t>
              </a:r>
            </a:p>
          </p:txBody>
        </p:sp>
        <p:sp>
          <p:nvSpPr>
            <p:cNvPr id="21740" name="Rectangle 237" descr="좁은 수평선"/>
            <p:cNvSpPr>
              <a:spLocks noChangeArrowheads="1"/>
            </p:cNvSpPr>
            <p:nvPr/>
          </p:nvSpPr>
          <p:spPr bwMode="auto">
            <a:xfrm>
              <a:off x="1840" y="459"/>
              <a:ext cx="201" cy="20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en-US" sz="1400">
                  <a:solidFill>
                    <a:srgbClr val="FF6600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4</a:t>
              </a:r>
            </a:p>
          </p:txBody>
        </p:sp>
        <p:sp>
          <p:nvSpPr>
            <p:cNvPr id="21741" name="Rectangle 238" descr="좁은 수평선"/>
            <p:cNvSpPr>
              <a:spLocks noChangeArrowheads="1"/>
            </p:cNvSpPr>
            <p:nvPr/>
          </p:nvSpPr>
          <p:spPr bwMode="auto">
            <a:xfrm>
              <a:off x="1630" y="459"/>
              <a:ext cx="210" cy="20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400">
                  <a:solidFill>
                    <a:srgbClr val="FF6600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3</a:t>
              </a:r>
            </a:p>
          </p:txBody>
        </p:sp>
        <p:sp>
          <p:nvSpPr>
            <p:cNvPr id="21742" name="Rectangle 239" descr="좁은 수평선"/>
            <p:cNvSpPr>
              <a:spLocks noChangeArrowheads="1"/>
            </p:cNvSpPr>
            <p:nvPr/>
          </p:nvSpPr>
          <p:spPr bwMode="auto">
            <a:xfrm>
              <a:off x="1417" y="459"/>
              <a:ext cx="213" cy="20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400">
                  <a:solidFill>
                    <a:srgbClr val="FF6600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2</a:t>
              </a:r>
              <a:endParaRPr lang="en-US" sz="1400">
                <a:solidFill>
                  <a:srgbClr val="FF6600"/>
                </a:solidFill>
                <a:latin typeface="宋体" pitchFamily="2" charset="-122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1743" name="Rectangle 240" descr="좁은 수평선"/>
            <p:cNvSpPr>
              <a:spLocks noChangeArrowheads="1"/>
            </p:cNvSpPr>
            <p:nvPr/>
          </p:nvSpPr>
          <p:spPr bwMode="auto">
            <a:xfrm>
              <a:off x="1170" y="459"/>
              <a:ext cx="247" cy="20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en-US" sz="1400">
                  <a:solidFill>
                    <a:srgbClr val="FF6600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1</a:t>
              </a:r>
            </a:p>
          </p:txBody>
        </p:sp>
        <p:sp>
          <p:nvSpPr>
            <p:cNvPr id="21744" name="Rectangle 241" descr="좁은 수평선"/>
            <p:cNvSpPr>
              <a:spLocks noChangeArrowheads="1"/>
            </p:cNvSpPr>
            <p:nvPr/>
          </p:nvSpPr>
          <p:spPr bwMode="auto">
            <a:xfrm>
              <a:off x="969" y="459"/>
              <a:ext cx="201" cy="20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en-US" sz="1400">
                  <a:solidFill>
                    <a:srgbClr val="FF6600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4</a:t>
              </a:r>
            </a:p>
          </p:txBody>
        </p:sp>
        <p:sp>
          <p:nvSpPr>
            <p:cNvPr id="21745" name="Rectangle 242" descr="좁은 수평선"/>
            <p:cNvSpPr>
              <a:spLocks noChangeArrowheads="1"/>
            </p:cNvSpPr>
            <p:nvPr/>
          </p:nvSpPr>
          <p:spPr bwMode="auto">
            <a:xfrm>
              <a:off x="726" y="459"/>
              <a:ext cx="243" cy="20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en-US" sz="1400">
                  <a:solidFill>
                    <a:srgbClr val="FF6600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3</a:t>
              </a:r>
            </a:p>
          </p:txBody>
        </p:sp>
        <p:sp>
          <p:nvSpPr>
            <p:cNvPr id="21746" name="Rectangle 243" descr="좁은 수평선"/>
            <p:cNvSpPr>
              <a:spLocks noChangeArrowheads="1"/>
            </p:cNvSpPr>
            <p:nvPr/>
          </p:nvSpPr>
          <p:spPr bwMode="auto">
            <a:xfrm>
              <a:off x="4579" y="0"/>
              <a:ext cx="638" cy="66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1500">
                  <a:solidFill>
                    <a:srgbClr val="FF6600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负责人</a:t>
              </a:r>
            </a:p>
          </p:txBody>
        </p:sp>
        <p:sp>
          <p:nvSpPr>
            <p:cNvPr id="21747" name="Rectangle 244" descr="좁은 수평선"/>
            <p:cNvSpPr>
              <a:spLocks noChangeArrowheads="1"/>
            </p:cNvSpPr>
            <p:nvPr/>
          </p:nvSpPr>
          <p:spPr bwMode="auto">
            <a:xfrm>
              <a:off x="3750" y="0"/>
              <a:ext cx="829" cy="45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ctr"/>
              <a:r>
                <a:rPr lang="en-US" sz="1400">
                  <a:solidFill>
                    <a:srgbClr val="FF6600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5</a:t>
              </a:r>
              <a:r>
                <a:rPr lang="zh-CN" altLang="en-US" sz="1400">
                  <a:solidFill>
                    <a:srgbClr val="FF6600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月</a:t>
              </a:r>
            </a:p>
          </p:txBody>
        </p:sp>
        <p:sp>
          <p:nvSpPr>
            <p:cNvPr id="21748" name="Rectangle 245" descr="좁은 수평선"/>
            <p:cNvSpPr>
              <a:spLocks noChangeArrowheads="1"/>
            </p:cNvSpPr>
            <p:nvPr/>
          </p:nvSpPr>
          <p:spPr bwMode="auto">
            <a:xfrm>
              <a:off x="2894" y="0"/>
              <a:ext cx="856" cy="45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ctr"/>
              <a:r>
                <a:rPr lang="en-US" sz="1400">
                  <a:solidFill>
                    <a:srgbClr val="FF6600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4</a:t>
              </a:r>
              <a:r>
                <a:rPr lang="zh-CN" altLang="en-US" sz="1400">
                  <a:solidFill>
                    <a:srgbClr val="FF6600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月</a:t>
              </a:r>
            </a:p>
          </p:txBody>
        </p:sp>
        <p:sp>
          <p:nvSpPr>
            <p:cNvPr id="21749" name="Rectangle 246" descr="좁은 수평선"/>
            <p:cNvSpPr>
              <a:spLocks noChangeArrowheads="1"/>
            </p:cNvSpPr>
            <p:nvPr/>
          </p:nvSpPr>
          <p:spPr bwMode="auto">
            <a:xfrm>
              <a:off x="2041" y="0"/>
              <a:ext cx="853" cy="45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ctr"/>
              <a:r>
                <a:rPr lang="en-US" sz="1400">
                  <a:solidFill>
                    <a:srgbClr val="FF6600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3</a:t>
              </a:r>
              <a:r>
                <a:rPr lang="zh-CN" altLang="en-US" sz="1400">
                  <a:solidFill>
                    <a:srgbClr val="FF6600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月</a:t>
              </a:r>
            </a:p>
          </p:txBody>
        </p:sp>
        <p:sp>
          <p:nvSpPr>
            <p:cNvPr id="21750" name="Rectangle 247" descr="좁은 수평선"/>
            <p:cNvSpPr>
              <a:spLocks noChangeArrowheads="1"/>
            </p:cNvSpPr>
            <p:nvPr/>
          </p:nvSpPr>
          <p:spPr bwMode="auto">
            <a:xfrm>
              <a:off x="1170" y="0"/>
              <a:ext cx="871" cy="45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ctr"/>
              <a:r>
                <a:rPr lang="en-US" sz="1400">
                  <a:solidFill>
                    <a:srgbClr val="FF6600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2</a:t>
              </a:r>
              <a:r>
                <a:rPr lang="zh-CN" altLang="en-US" sz="1400">
                  <a:solidFill>
                    <a:srgbClr val="FF6600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月</a:t>
              </a:r>
            </a:p>
          </p:txBody>
        </p:sp>
        <p:sp>
          <p:nvSpPr>
            <p:cNvPr id="21751" name="Rectangle 248" descr="좁은 수평선"/>
            <p:cNvSpPr>
              <a:spLocks noChangeArrowheads="1"/>
            </p:cNvSpPr>
            <p:nvPr/>
          </p:nvSpPr>
          <p:spPr bwMode="auto">
            <a:xfrm>
              <a:off x="726" y="0"/>
              <a:ext cx="444" cy="45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en-US" sz="1400" dirty="0" smtClean="0">
                  <a:solidFill>
                    <a:srgbClr val="FF6600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2014</a:t>
              </a:r>
              <a:r>
                <a:rPr lang="zh-CN" altLang="en-US" sz="1400" dirty="0" smtClean="0">
                  <a:solidFill>
                    <a:srgbClr val="FF6600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年</a:t>
              </a:r>
              <a:r>
                <a:rPr lang="en-US" sz="1400" dirty="0">
                  <a:solidFill>
                    <a:srgbClr val="FF6600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1</a:t>
              </a:r>
              <a:r>
                <a:rPr lang="zh-CN" altLang="en-US" sz="1400" dirty="0">
                  <a:solidFill>
                    <a:srgbClr val="FF6600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月</a:t>
              </a:r>
            </a:p>
          </p:txBody>
        </p:sp>
        <p:sp>
          <p:nvSpPr>
            <p:cNvPr id="21752" name="Rectangle 249" descr="좁은 수평선"/>
            <p:cNvSpPr>
              <a:spLocks noChangeArrowheads="1"/>
            </p:cNvSpPr>
            <p:nvPr/>
          </p:nvSpPr>
          <p:spPr bwMode="auto">
            <a:xfrm>
              <a:off x="0" y="0"/>
              <a:ext cx="726" cy="66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ctr"/>
              <a:r>
                <a:rPr lang="zh-CN" altLang="en-US" sz="900" b="1" dirty="0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Arial" pitchFamily="34" charset="0"/>
                </a:rPr>
                <a:t>    </a:t>
              </a:r>
              <a:r>
                <a:rPr lang="zh-CN" altLang="en-US" sz="1400" dirty="0" smtClean="0">
                  <a:solidFill>
                    <a:srgbClr val="FF6600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年</a:t>
              </a:r>
              <a:r>
                <a:rPr lang="zh-CN" altLang="en-US" sz="1400" dirty="0">
                  <a:solidFill>
                    <a:srgbClr val="FF6600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月周数</a:t>
              </a:r>
            </a:p>
            <a:p>
              <a:pPr fontAlgn="ctr"/>
              <a:endParaRPr lang="zh-CN" altLang="en-US" sz="1400" dirty="0">
                <a:solidFill>
                  <a:srgbClr val="FF6600"/>
                </a:solidFill>
                <a:latin typeface="宋体" pitchFamily="2" charset="-122"/>
                <a:ea typeface="宋体" pitchFamily="2" charset="-122"/>
                <a:sym typeface="Arial" pitchFamily="34" charset="0"/>
              </a:endParaRPr>
            </a:p>
            <a:p>
              <a:pPr fontAlgn="ctr"/>
              <a:r>
                <a:rPr lang="zh-CN" altLang="en-US" sz="1500" dirty="0">
                  <a:solidFill>
                    <a:srgbClr val="FF6600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步骤</a:t>
              </a:r>
            </a:p>
          </p:txBody>
        </p:sp>
        <p:sp>
          <p:nvSpPr>
            <p:cNvPr id="21753" name="Line 250"/>
            <p:cNvSpPr>
              <a:spLocks noChangeShapeType="1"/>
            </p:cNvSpPr>
            <p:nvPr/>
          </p:nvSpPr>
          <p:spPr bwMode="auto">
            <a:xfrm>
              <a:off x="0" y="3278"/>
              <a:ext cx="521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754" name="Line 251"/>
            <p:cNvSpPr>
              <a:spLocks noChangeShapeType="1"/>
            </p:cNvSpPr>
            <p:nvPr/>
          </p:nvSpPr>
          <p:spPr bwMode="auto">
            <a:xfrm>
              <a:off x="5217" y="0"/>
              <a:ext cx="0" cy="327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755" name="Line 252"/>
            <p:cNvSpPr>
              <a:spLocks noChangeShapeType="1"/>
            </p:cNvSpPr>
            <p:nvPr/>
          </p:nvSpPr>
          <p:spPr bwMode="auto">
            <a:xfrm>
              <a:off x="969" y="459"/>
              <a:ext cx="0" cy="2819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756" name="Line 253"/>
            <p:cNvSpPr>
              <a:spLocks noChangeShapeType="1"/>
            </p:cNvSpPr>
            <p:nvPr/>
          </p:nvSpPr>
          <p:spPr bwMode="auto">
            <a:xfrm>
              <a:off x="726" y="459"/>
              <a:ext cx="3853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757" name="Line 254"/>
            <p:cNvSpPr>
              <a:spLocks noChangeShapeType="1"/>
            </p:cNvSpPr>
            <p:nvPr/>
          </p:nvSpPr>
          <p:spPr bwMode="auto">
            <a:xfrm>
              <a:off x="1170" y="0"/>
              <a:ext cx="0" cy="327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758" name="Line 255"/>
            <p:cNvSpPr>
              <a:spLocks noChangeShapeType="1"/>
            </p:cNvSpPr>
            <p:nvPr/>
          </p:nvSpPr>
          <p:spPr bwMode="auto">
            <a:xfrm>
              <a:off x="2041" y="0"/>
              <a:ext cx="0" cy="327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759" name="Line 256"/>
            <p:cNvSpPr>
              <a:spLocks noChangeShapeType="1"/>
            </p:cNvSpPr>
            <p:nvPr/>
          </p:nvSpPr>
          <p:spPr bwMode="auto">
            <a:xfrm>
              <a:off x="2894" y="0"/>
              <a:ext cx="0" cy="327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760" name="Line 257"/>
            <p:cNvSpPr>
              <a:spLocks noChangeShapeType="1"/>
            </p:cNvSpPr>
            <p:nvPr/>
          </p:nvSpPr>
          <p:spPr bwMode="auto">
            <a:xfrm>
              <a:off x="3750" y="0"/>
              <a:ext cx="0" cy="327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761" name="Line 258"/>
            <p:cNvSpPr>
              <a:spLocks noChangeShapeType="1"/>
            </p:cNvSpPr>
            <p:nvPr/>
          </p:nvSpPr>
          <p:spPr bwMode="auto">
            <a:xfrm>
              <a:off x="4579" y="0"/>
              <a:ext cx="0" cy="327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762" name="Line 259"/>
            <p:cNvSpPr>
              <a:spLocks noChangeShapeType="1"/>
            </p:cNvSpPr>
            <p:nvPr/>
          </p:nvSpPr>
          <p:spPr bwMode="auto">
            <a:xfrm>
              <a:off x="1417" y="459"/>
              <a:ext cx="0" cy="2819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763" name="Line 260"/>
            <p:cNvSpPr>
              <a:spLocks noChangeShapeType="1"/>
            </p:cNvSpPr>
            <p:nvPr/>
          </p:nvSpPr>
          <p:spPr bwMode="auto">
            <a:xfrm>
              <a:off x="1630" y="459"/>
              <a:ext cx="0" cy="2819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764" name="Line 261"/>
            <p:cNvSpPr>
              <a:spLocks noChangeShapeType="1"/>
            </p:cNvSpPr>
            <p:nvPr/>
          </p:nvSpPr>
          <p:spPr bwMode="auto">
            <a:xfrm>
              <a:off x="1840" y="459"/>
              <a:ext cx="0" cy="2819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765" name="Line 262"/>
            <p:cNvSpPr>
              <a:spLocks noChangeShapeType="1"/>
            </p:cNvSpPr>
            <p:nvPr/>
          </p:nvSpPr>
          <p:spPr bwMode="auto">
            <a:xfrm>
              <a:off x="2262" y="459"/>
              <a:ext cx="0" cy="2819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766" name="Line 263"/>
            <p:cNvSpPr>
              <a:spLocks noChangeShapeType="1"/>
            </p:cNvSpPr>
            <p:nvPr/>
          </p:nvSpPr>
          <p:spPr bwMode="auto">
            <a:xfrm>
              <a:off x="2473" y="459"/>
              <a:ext cx="0" cy="2819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767" name="Line 264"/>
            <p:cNvSpPr>
              <a:spLocks noChangeShapeType="1"/>
            </p:cNvSpPr>
            <p:nvPr/>
          </p:nvSpPr>
          <p:spPr bwMode="auto">
            <a:xfrm>
              <a:off x="2699" y="459"/>
              <a:ext cx="0" cy="2819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768" name="Line 265"/>
            <p:cNvSpPr>
              <a:spLocks noChangeShapeType="1"/>
            </p:cNvSpPr>
            <p:nvPr/>
          </p:nvSpPr>
          <p:spPr bwMode="auto">
            <a:xfrm>
              <a:off x="3104" y="459"/>
              <a:ext cx="0" cy="2819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769" name="Line 266"/>
            <p:cNvSpPr>
              <a:spLocks noChangeShapeType="1"/>
            </p:cNvSpPr>
            <p:nvPr/>
          </p:nvSpPr>
          <p:spPr bwMode="auto">
            <a:xfrm>
              <a:off x="3311" y="459"/>
              <a:ext cx="0" cy="2819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770" name="Line 267"/>
            <p:cNvSpPr>
              <a:spLocks noChangeShapeType="1"/>
            </p:cNvSpPr>
            <p:nvPr/>
          </p:nvSpPr>
          <p:spPr bwMode="auto">
            <a:xfrm>
              <a:off x="3511" y="459"/>
              <a:ext cx="0" cy="2819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771" name="Line 268"/>
            <p:cNvSpPr>
              <a:spLocks noChangeShapeType="1"/>
            </p:cNvSpPr>
            <p:nvPr/>
          </p:nvSpPr>
          <p:spPr bwMode="auto">
            <a:xfrm>
              <a:off x="3947" y="459"/>
              <a:ext cx="0" cy="2819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772" name="Line 269"/>
            <p:cNvSpPr>
              <a:spLocks noChangeShapeType="1"/>
            </p:cNvSpPr>
            <p:nvPr/>
          </p:nvSpPr>
          <p:spPr bwMode="auto">
            <a:xfrm>
              <a:off x="4156" y="459"/>
              <a:ext cx="0" cy="2819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773" name="Line 270"/>
            <p:cNvSpPr>
              <a:spLocks noChangeShapeType="1"/>
            </p:cNvSpPr>
            <p:nvPr/>
          </p:nvSpPr>
          <p:spPr bwMode="auto">
            <a:xfrm>
              <a:off x="4366" y="459"/>
              <a:ext cx="0" cy="2819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774" name="Line 271"/>
            <p:cNvSpPr>
              <a:spLocks noChangeShapeType="1"/>
            </p:cNvSpPr>
            <p:nvPr/>
          </p:nvSpPr>
          <p:spPr bwMode="auto">
            <a:xfrm>
              <a:off x="0" y="930"/>
              <a:ext cx="521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775" name="Line 272"/>
            <p:cNvSpPr>
              <a:spLocks noChangeShapeType="1"/>
            </p:cNvSpPr>
            <p:nvPr/>
          </p:nvSpPr>
          <p:spPr bwMode="auto">
            <a:xfrm>
              <a:off x="0" y="1147"/>
              <a:ext cx="521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776" name="Line 273"/>
            <p:cNvSpPr>
              <a:spLocks noChangeShapeType="1"/>
            </p:cNvSpPr>
            <p:nvPr/>
          </p:nvSpPr>
          <p:spPr bwMode="auto">
            <a:xfrm>
              <a:off x="0" y="1386"/>
              <a:ext cx="521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777" name="Line 274"/>
            <p:cNvSpPr>
              <a:spLocks noChangeShapeType="1"/>
            </p:cNvSpPr>
            <p:nvPr/>
          </p:nvSpPr>
          <p:spPr bwMode="auto">
            <a:xfrm>
              <a:off x="0" y="1592"/>
              <a:ext cx="521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778" name="Line 275"/>
            <p:cNvSpPr>
              <a:spLocks noChangeShapeType="1"/>
            </p:cNvSpPr>
            <p:nvPr/>
          </p:nvSpPr>
          <p:spPr bwMode="auto">
            <a:xfrm>
              <a:off x="0" y="1862"/>
              <a:ext cx="521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779" name="Line 276"/>
            <p:cNvSpPr>
              <a:spLocks noChangeShapeType="1"/>
            </p:cNvSpPr>
            <p:nvPr/>
          </p:nvSpPr>
          <p:spPr bwMode="auto">
            <a:xfrm>
              <a:off x="0" y="2067"/>
              <a:ext cx="521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780" name="Line 277"/>
            <p:cNvSpPr>
              <a:spLocks noChangeShapeType="1"/>
            </p:cNvSpPr>
            <p:nvPr/>
          </p:nvSpPr>
          <p:spPr bwMode="auto">
            <a:xfrm>
              <a:off x="0" y="2344"/>
              <a:ext cx="521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781" name="Line 278"/>
            <p:cNvSpPr>
              <a:spLocks noChangeShapeType="1"/>
            </p:cNvSpPr>
            <p:nvPr/>
          </p:nvSpPr>
          <p:spPr bwMode="auto">
            <a:xfrm>
              <a:off x="0" y="2574"/>
              <a:ext cx="521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782" name="Line 279"/>
            <p:cNvSpPr>
              <a:spLocks noChangeShapeType="1"/>
            </p:cNvSpPr>
            <p:nvPr/>
          </p:nvSpPr>
          <p:spPr bwMode="auto">
            <a:xfrm>
              <a:off x="0" y="2840"/>
              <a:ext cx="521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783" name="Line 280"/>
            <p:cNvSpPr>
              <a:spLocks noChangeShapeType="1"/>
            </p:cNvSpPr>
            <p:nvPr/>
          </p:nvSpPr>
          <p:spPr bwMode="auto">
            <a:xfrm>
              <a:off x="0" y="3076"/>
              <a:ext cx="521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784" name="Line 281"/>
            <p:cNvSpPr>
              <a:spLocks noChangeShapeType="1"/>
            </p:cNvSpPr>
            <p:nvPr/>
          </p:nvSpPr>
          <p:spPr bwMode="auto">
            <a:xfrm>
              <a:off x="726" y="0"/>
              <a:ext cx="44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785" name="Line 282"/>
            <p:cNvSpPr>
              <a:spLocks noChangeShapeType="1"/>
            </p:cNvSpPr>
            <p:nvPr/>
          </p:nvSpPr>
          <p:spPr bwMode="auto">
            <a:xfrm>
              <a:off x="0" y="0"/>
              <a:ext cx="72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786" name="Line 283"/>
            <p:cNvSpPr>
              <a:spLocks noChangeShapeType="1"/>
            </p:cNvSpPr>
            <p:nvPr/>
          </p:nvSpPr>
          <p:spPr bwMode="auto">
            <a:xfrm>
              <a:off x="0" y="0"/>
              <a:ext cx="726" cy="66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787" name="Line 284"/>
            <p:cNvSpPr>
              <a:spLocks noChangeShapeType="1"/>
            </p:cNvSpPr>
            <p:nvPr/>
          </p:nvSpPr>
          <p:spPr bwMode="auto">
            <a:xfrm>
              <a:off x="0" y="662"/>
              <a:ext cx="0" cy="2616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788" name="Line 285"/>
            <p:cNvSpPr>
              <a:spLocks noChangeShapeType="1"/>
            </p:cNvSpPr>
            <p:nvPr/>
          </p:nvSpPr>
          <p:spPr bwMode="auto">
            <a:xfrm>
              <a:off x="0" y="0"/>
              <a:ext cx="0" cy="66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789" name="Line 286"/>
            <p:cNvSpPr>
              <a:spLocks noChangeShapeType="1"/>
            </p:cNvSpPr>
            <p:nvPr/>
          </p:nvSpPr>
          <p:spPr bwMode="auto">
            <a:xfrm>
              <a:off x="726" y="662"/>
              <a:ext cx="0" cy="2616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790" name="Line 287"/>
            <p:cNvSpPr>
              <a:spLocks noChangeShapeType="1"/>
            </p:cNvSpPr>
            <p:nvPr/>
          </p:nvSpPr>
          <p:spPr bwMode="auto">
            <a:xfrm>
              <a:off x="726" y="0"/>
              <a:ext cx="0" cy="66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791" name="Line 288"/>
            <p:cNvSpPr>
              <a:spLocks noChangeShapeType="1"/>
            </p:cNvSpPr>
            <p:nvPr/>
          </p:nvSpPr>
          <p:spPr bwMode="auto">
            <a:xfrm>
              <a:off x="726" y="662"/>
              <a:ext cx="44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792" name="Line 289"/>
            <p:cNvSpPr>
              <a:spLocks noChangeShapeType="1"/>
            </p:cNvSpPr>
            <p:nvPr/>
          </p:nvSpPr>
          <p:spPr bwMode="auto">
            <a:xfrm>
              <a:off x="0" y="662"/>
              <a:ext cx="72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1793" name="Line 290"/>
          <p:cNvSpPr>
            <a:spLocks noChangeShapeType="1"/>
          </p:cNvSpPr>
          <p:nvPr/>
        </p:nvSpPr>
        <p:spPr bwMode="auto">
          <a:xfrm>
            <a:off x="1600200" y="2514600"/>
            <a:ext cx="304800" cy="15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794" name="Line 291"/>
          <p:cNvSpPr>
            <a:spLocks noChangeShapeType="1"/>
          </p:cNvSpPr>
          <p:nvPr/>
        </p:nvSpPr>
        <p:spPr bwMode="auto">
          <a:xfrm>
            <a:off x="1600200" y="2667000"/>
            <a:ext cx="3048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795" name="Line 292"/>
          <p:cNvSpPr>
            <a:spLocks noChangeShapeType="1"/>
          </p:cNvSpPr>
          <p:nvPr/>
        </p:nvSpPr>
        <p:spPr bwMode="auto">
          <a:xfrm flipV="1">
            <a:off x="1905000" y="2895600"/>
            <a:ext cx="381000" cy="15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796" name="Line 293"/>
          <p:cNvSpPr>
            <a:spLocks noChangeShapeType="1"/>
          </p:cNvSpPr>
          <p:nvPr/>
        </p:nvSpPr>
        <p:spPr bwMode="auto">
          <a:xfrm>
            <a:off x="1905000" y="3049588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797" name="Line 294"/>
          <p:cNvSpPr>
            <a:spLocks noChangeShapeType="1"/>
          </p:cNvSpPr>
          <p:nvPr/>
        </p:nvSpPr>
        <p:spPr bwMode="auto">
          <a:xfrm>
            <a:off x="2286000" y="3200400"/>
            <a:ext cx="457200" cy="15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798" name="Line 295"/>
          <p:cNvSpPr>
            <a:spLocks noChangeShapeType="1"/>
          </p:cNvSpPr>
          <p:nvPr/>
        </p:nvSpPr>
        <p:spPr bwMode="auto">
          <a:xfrm>
            <a:off x="2286000" y="3352800"/>
            <a:ext cx="3810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799" name="Line 296"/>
          <p:cNvSpPr>
            <a:spLocks noChangeShapeType="1"/>
          </p:cNvSpPr>
          <p:nvPr/>
        </p:nvSpPr>
        <p:spPr bwMode="auto">
          <a:xfrm>
            <a:off x="2743200" y="3581400"/>
            <a:ext cx="304800" cy="15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800" name="Line 297"/>
          <p:cNvSpPr>
            <a:spLocks noChangeShapeType="1"/>
          </p:cNvSpPr>
          <p:nvPr/>
        </p:nvSpPr>
        <p:spPr bwMode="auto">
          <a:xfrm>
            <a:off x="2743200" y="3733800"/>
            <a:ext cx="3048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801" name="Line 298"/>
          <p:cNvSpPr>
            <a:spLocks noChangeShapeType="1"/>
          </p:cNvSpPr>
          <p:nvPr/>
        </p:nvSpPr>
        <p:spPr bwMode="auto">
          <a:xfrm>
            <a:off x="3048000" y="3962400"/>
            <a:ext cx="304800" cy="15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802" name="Line 299"/>
          <p:cNvSpPr>
            <a:spLocks noChangeShapeType="1"/>
          </p:cNvSpPr>
          <p:nvPr/>
        </p:nvSpPr>
        <p:spPr bwMode="auto">
          <a:xfrm>
            <a:off x="3048000" y="4114800"/>
            <a:ext cx="3048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803" name="Line 300"/>
          <p:cNvSpPr>
            <a:spLocks noChangeShapeType="1"/>
          </p:cNvSpPr>
          <p:nvPr/>
        </p:nvSpPr>
        <p:spPr bwMode="auto">
          <a:xfrm>
            <a:off x="3352800" y="4343400"/>
            <a:ext cx="304800" cy="15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804" name="Line 301"/>
          <p:cNvSpPr>
            <a:spLocks noChangeShapeType="1"/>
          </p:cNvSpPr>
          <p:nvPr/>
        </p:nvSpPr>
        <p:spPr bwMode="auto">
          <a:xfrm>
            <a:off x="3352800" y="449738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805" name="Line 302"/>
          <p:cNvSpPr>
            <a:spLocks noChangeShapeType="1"/>
          </p:cNvSpPr>
          <p:nvPr/>
        </p:nvSpPr>
        <p:spPr bwMode="auto">
          <a:xfrm>
            <a:off x="3733800" y="4800600"/>
            <a:ext cx="6858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806" name="Line 303"/>
          <p:cNvSpPr>
            <a:spLocks noChangeShapeType="1"/>
          </p:cNvSpPr>
          <p:nvPr/>
        </p:nvSpPr>
        <p:spPr bwMode="auto">
          <a:xfrm>
            <a:off x="3733800" y="4648200"/>
            <a:ext cx="533400" cy="15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807" name="Line 304"/>
          <p:cNvSpPr>
            <a:spLocks noChangeShapeType="1"/>
          </p:cNvSpPr>
          <p:nvPr/>
        </p:nvSpPr>
        <p:spPr bwMode="auto">
          <a:xfrm>
            <a:off x="4191000" y="5183188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808" name="Line 305"/>
          <p:cNvSpPr>
            <a:spLocks noChangeShapeType="1"/>
          </p:cNvSpPr>
          <p:nvPr/>
        </p:nvSpPr>
        <p:spPr bwMode="auto">
          <a:xfrm>
            <a:off x="6705600" y="5715000"/>
            <a:ext cx="3048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809" name="Line 306"/>
          <p:cNvSpPr>
            <a:spLocks noChangeShapeType="1"/>
          </p:cNvSpPr>
          <p:nvPr/>
        </p:nvSpPr>
        <p:spPr bwMode="auto">
          <a:xfrm>
            <a:off x="6705600" y="5562600"/>
            <a:ext cx="304800" cy="15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810" name="Line 307"/>
          <p:cNvSpPr>
            <a:spLocks noChangeShapeType="1"/>
          </p:cNvSpPr>
          <p:nvPr/>
        </p:nvSpPr>
        <p:spPr bwMode="auto">
          <a:xfrm>
            <a:off x="4343400" y="5334000"/>
            <a:ext cx="22860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811" name="Line 308"/>
          <p:cNvSpPr>
            <a:spLocks noChangeShapeType="1"/>
          </p:cNvSpPr>
          <p:nvPr/>
        </p:nvSpPr>
        <p:spPr bwMode="auto">
          <a:xfrm>
            <a:off x="7086600" y="5943600"/>
            <a:ext cx="304800" cy="15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812" name="Line 309"/>
          <p:cNvSpPr>
            <a:spLocks noChangeShapeType="1"/>
          </p:cNvSpPr>
          <p:nvPr/>
        </p:nvSpPr>
        <p:spPr bwMode="auto">
          <a:xfrm>
            <a:off x="7086600" y="6096000"/>
            <a:ext cx="3048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813" name="Line 310"/>
          <p:cNvSpPr>
            <a:spLocks noChangeShapeType="1"/>
          </p:cNvSpPr>
          <p:nvPr/>
        </p:nvSpPr>
        <p:spPr bwMode="auto">
          <a:xfrm flipV="1">
            <a:off x="7391400" y="624998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814" name="Line 311"/>
          <p:cNvSpPr>
            <a:spLocks noChangeShapeType="1"/>
          </p:cNvSpPr>
          <p:nvPr/>
        </p:nvSpPr>
        <p:spPr bwMode="auto">
          <a:xfrm flipV="1">
            <a:off x="7391400" y="6400800"/>
            <a:ext cx="3048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nordridesign.cn">
  <a:themeElements>
    <a:clrScheme name="www.nordridesign.c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www.nordridesign.cn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www.nordridesign.c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nordridesign.c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nordridesign.c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nordridesign.c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nordridesign.c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nordridesign.c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nordridesign.c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4169</Words>
  <Application>Microsoft Office PowerPoint</Application>
  <PresentationFormat>全屏显示(4:3)</PresentationFormat>
  <Paragraphs>764</Paragraphs>
  <Slides>38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38</vt:i4>
      </vt:variant>
    </vt:vector>
  </HeadingPairs>
  <TitlesOfParts>
    <vt:vector size="41" baseType="lpstr">
      <vt:lpstr>www.nordridesign.cn</vt:lpstr>
      <vt:lpstr>文档</vt:lpstr>
      <vt:lpstr>图表</vt:lpstr>
      <vt:lpstr>幻灯片 1</vt:lpstr>
      <vt:lpstr>幻灯片 2</vt:lpstr>
      <vt:lpstr>幻灯片 3</vt:lpstr>
      <vt:lpstr>圈徽的意义</vt:lpstr>
      <vt:lpstr>心生圈的组成</vt:lpstr>
      <vt:lpstr>活动步骤</vt:lpstr>
      <vt:lpstr>主题选定</vt:lpstr>
      <vt:lpstr>选题理由</vt:lpstr>
      <vt:lpstr>二、拟定活动计划表</vt:lpstr>
      <vt:lpstr>实施查核对策</vt:lpstr>
      <vt:lpstr>幻灯片 11</vt:lpstr>
      <vt:lpstr>幻灯片 12</vt:lpstr>
      <vt:lpstr>现状把握</vt:lpstr>
      <vt:lpstr>幻灯片 14</vt:lpstr>
      <vt:lpstr>幻灯片 15</vt:lpstr>
      <vt:lpstr>查核要因选定</vt:lpstr>
      <vt:lpstr>查核要因选定</vt:lpstr>
      <vt:lpstr>查核对策拟定</vt:lpstr>
      <vt:lpstr>查核对策拟定</vt:lpstr>
      <vt:lpstr>对策实施结果1</vt:lpstr>
      <vt:lpstr>对策实施结果2</vt:lpstr>
      <vt:lpstr>对策实施结果3</vt:lpstr>
      <vt:lpstr>患者对疾病知识掌握的对比</vt:lpstr>
      <vt:lpstr>患者对疾病及相关知识主动咨询的 对比</vt:lpstr>
      <vt:lpstr>患者对健康教育满意程度对比</vt:lpstr>
      <vt:lpstr>成果反馈</vt:lpstr>
      <vt:lpstr>目标达成率及进步率</vt:lpstr>
      <vt:lpstr>幻灯片 28</vt:lpstr>
      <vt:lpstr>标准化</vt:lpstr>
      <vt:lpstr>幻灯片 30</vt:lpstr>
      <vt:lpstr>幻灯片 31</vt:lpstr>
      <vt:lpstr>幻灯片 32</vt:lpstr>
      <vt:lpstr>幻灯片 33</vt:lpstr>
      <vt:lpstr>健康教育成果展示</vt:lpstr>
      <vt:lpstr>检讨与改善</vt:lpstr>
      <vt:lpstr>检讨与改进</vt:lpstr>
      <vt:lpstr>幻灯片 37</vt:lpstr>
      <vt:lpstr>幻灯片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微软用户</cp:lastModifiedBy>
  <cp:revision>73</cp:revision>
  <dcterms:created xsi:type="dcterms:W3CDTF">2014-06-28T06:38:49Z</dcterms:created>
  <dcterms:modified xsi:type="dcterms:W3CDTF">2014-07-10T02:43:40Z</dcterms:modified>
</cp:coreProperties>
</file>